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8" r:id="rId6"/>
    <p:sldId id="267" r:id="rId7"/>
    <p:sldId id="259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2019-07-19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2019-07-19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2019-07-19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2019-07-19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13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2019-07-19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055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2019-07-19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819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2019-07-19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42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2019-07-19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287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2019-07-19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853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2019-07-19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63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2019-07-19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253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2019-07-19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2019-07-19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215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2019-07-19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950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2019-07-19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755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2019-07-19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2019-07-19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2019-07-19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2019-07-19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2019-07-19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2019-07-19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2019-07-19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2019-07-19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2019-07-19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540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780108"/>
          </a:xfrm>
        </p:spPr>
        <p:txBody>
          <a:bodyPr>
            <a:normAutofit/>
          </a:bodyPr>
          <a:lstStyle/>
          <a:p>
            <a:r>
              <a:rPr lang="pl-PL" sz="8800" dirty="0" smtClean="0"/>
              <a:t>Nasza </a:t>
            </a:r>
            <a:r>
              <a:rPr lang="pl-PL" sz="8800" dirty="0"/>
              <a:t>k</a:t>
            </a:r>
            <a:r>
              <a:rPr lang="pl-PL" sz="8800" dirty="0" smtClean="0"/>
              <a:t>adra</a:t>
            </a:r>
            <a:endParaRPr lang="pl-PL" sz="8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2536305"/>
          </a:xfrm>
        </p:spPr>
        <p:txBody>
          <a:bodyPr>
            <a:noAutofit/>
          </a:bodyPr>
          <a:lstStyle/>
          <a:p>
            <a:r>
              <a:rPr lang="pl-PL" sz="5400" dirty="0" smtClean="0"/>
              <a:t>Turnus </a:t>
            </a:r>
            <a:r>
              <a:rPr lang="pl-PL" sz="5400" dirty="0" smtClean="0"/>
              <a:t>III 24.07-3.08 </a:t>
            </a:r>
            <a:endParaRPr lang="pl-PL" sz="5400" dirty="0" smtClean="0"/>
          </a:p>
          <a:p>
            <a:r>
              <a:rPr lang="pl-PL" sz="5400" dirty="0" smtClean="0"/>
              <a:t>JAROSŁAWIEC 2019</a:t>
            </a:r>
            <a:endParaRPr lang="pl-PL" sz="5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290283"/>
            <a:ext cx="2880320" cy="1567717"/>
          </a:xfrm>
          <a:prstGeom prst="rect">
            <a:avLst/>
          </a:prstGeom>
        </p:spPr>
      </p:pic>
      <p:pic>
        <p:nvPicPr>
          <p:cNvPr id="5" name="Obraz 4" descr="avatar-k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869160"/>
            <a:ext cx="198884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2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27584" y="1124744"/>
            <a:ext cx="7416824" cy="1728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b="1" dirty="0" smtClean="0"/>
              <a:t>Czas się pakować! </a:t>
            </a:r>
            <a:r>
              <a:rPr lang="pl-PL" sz="4800" b="1" dirty="0" smtClean="0">
                <a:sym typeface="Wingdings" panose="05000000000000000000" pitchFamily="2" charset="2"/>
              </a:rPr>
              <a:t></a:t>
            </a:r>
            <a:endParaRPr lang="pl-PL" sz="4800" b="1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Kolonia 2019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916832"/>
            <a:ext cx="4509120" cy="450912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132856"/>
            <a:ext cx="3572050" cy="1944216"/>
          </a:xfrm>
          <a:prstGeom prst="rect">
            <a:avLst/>
          </a:prstGeom>
        </p:spPr>
      </p:pic>
      <p:pic>
        <p:nvPicPr>
          <p:cNvPr id="6" name="Obraz 5" descr="logo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22108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13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27584" y="2060848"/>
            <a:ext cx="7408333" cy="4536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11100" dirty="0" smtClean="0"/>
              <a:t>Rafał Klimek- kierownik oraz organizator wypoczynku</a:t>
            </a:r>
          </a:p>
          <a:p>
            <a:pPr marL="0" indent="0" algn="just">
              <a:buNone/>
            </a:pPr>
            <a:r>
              <a:rPr lang="pl-PL" sz="3600" dirty="0"/>
              <a:t>Założyciel szkoły pływania Olimp24</a:t>
            </a:r>
            <a:r>
              <a:rPr lang="pl-PL" sz="3600" dirty="0" smtClean="0"/>
              <a:t>, szkółki tańca Kids Dance Wrocław, Szkółki piłkarskiej </a:t>
            </a:r>
            <a:r>
              <a:rPr lang="pl-PL" sz="3600" dirty="0" err="1" smtClean="0"/>
              <a:t>Champions</a:t>
            </a:r>
            <a:r>
              <a:rPr lang="pl-PL" sz="3600" dirty="0" smtClean="0"/>
              <a:t> Wrocław oraz Dolnośląskiego Centrum Kształcenia Kadr Sportowych . </a:t>
            </a:r>
            <a:r>
              <a:rPr lang="pl-PL" sz="3600" dirty="0"/>
              <a:t>A</a:t>
            </a:r>
            <a:r>
              <a:rPr lang="pl-PL" sz="3600" dirty="0" smtClean="0"/>
              <a:t>bsolwent </a:t>
            </a:r>
            <a:r>
              <a:rPr lang="pl-PL" sz="3600" dirty="0"/>
              <a:t>Politechniki Wrocławskiej na kierunkach: Inżynieria Chemiczna i Procesowa oraz Zarządzanie i Inżynieria Produkcji.</a:t>
            </a:r>
            <a:br>
              <a:rPr lang="pl-PL" sz="3600" dirty="0"/>
            </a:br>
            <a:endParaRPr lang="pl-PL" sz="3600" dirty="0" smtClean="0"/>
          </a:p>
          <a:p>
            <a:pPr marL="0" indent="0" algn="just">
              <a:buNone/>
            </a:pPr>
            <a:r>
              <a:rPr lang="pl-PL" sz="3600" dirty="0" smtClean="0"/>
              <a:t>Osiągnięcia </a:t>
            </a:r>
            <a:r>
              <a:rPr lang="pl-PL" sz="3600" dirty="0"/>
              <a:t>i uprawnienia:</a:t>
            </a:r>
          </a:p>
          <a:p>
            <a:pPr algn="just"/>
            <a:r>
              <a:rPr lang="pl-PL" sz="3600" dirty="0" smtClean="0"/>
              <a:t>Trener pływania II klasy </a:t>
            </a:r>
            <a:r>
              <a:rPr lang="pl-PL" sz="3600" dirty="0"/>
              <a:t> </a:t>
            </a:r>
          </a:p>
          <a:p>
            <a:pPr algn="just"/>
            <a:r>
              <a:rPr lang="pl-PL" sz="3600" dirty="0"/>
              <a:t>Instruktor sportu ze specjalnością pływanie Akademia Wychowania Fizycznego we Wrocławiu Nr 2729/CDK/11</a:t>
            </a:r>
          </a:p>
          <a:p>
            <a:pPr algn="just"/>
            <a:r>
              <a:rPr lang="pl-PL" sz="3600" dirty="0"/>
              <a:t>Instruktor Ratownictwa Wodnego Nr 14/2013 Ratownictwo Wodne </a:t>
            </a:r>
            <a:r>
              <a:rPr lang="pl-PL" sz="3600" dirty="0" smtClean="0"/>
              <a:t>Rzeczpospolitej- wykładowca oraz egzaminator w zakresie Ratownictwa Wodnego</a:t>
            </a:r>
          </a:p>
          <a:p>
            <a:pPr algn="just"/>
            <a:r>
              <a:rPr lang="pl-PL" sz="3600" dirty="0" smtClean="0"/>
              <a:t>Trener pływania metodą Total </a:t>
            </a:r>
            <a:r>
              <a:rPr lang="pl-PL" sz="3600" dirty="0" err="1" smtClean="0"/>
              <a:t>Immersion</a:t>
            </a:r>
            <a:endParaRPr lang="pl-PL" sz="3600" dirty="0"/>
          </a:p>
          <a:p>
            <a:pPr algn="just"/>
            <a:r>
              <a:rPr lang="pl-PL" sz="3600" dirty="0"/>
              <a:t>Trener pływania </a:t>
            </a:r>
            <a:r>
              <a:rPr lang="pl-PL" sz="3600" dirty="0" err="1" smtClean="0"/>
              <a:t>bezwysiłkowego</a:t>
            </a:r>
            <a:endParaRPr lang="pl-PL" sz="3600" dirty="0"/>
          </a:p>
          <a:p>
            <a:pPr algn="just"/>
            <a:r>
              <a:rPr lang="pl-PL" sz="3600" dirty="0"/>
              <a:t>ukończone szkolenie do pracy w wodzie z niemowlakami</a:t>
            </a:r>
          </a:p>
          <a:p>
            <a:pPr algn="just"/>
            <a:r>
              <a:rPr lang="pl-PL" sz="3600" dirty="0"/>
              <a:t>Ratownik Wodny  nr A029630 Wodne Ochotnicze Pogotowie Ratunkowe</a:t>
            </a:r>
          </a:p>
          <a:p>
            <a:pPr algn="just"/>
            <a:r>
              <a:rPr lang="pl-PL" sz="3600" dirty="0"/>
              <a:t>uprawnienia „Ratownik” Kwalifikowanej Pierwszej Pomocy, nr </a:t>
            </a:r>
            <a:r>
              <a:rPr lang="pl-PL" sz="3600" dirty="0" smtClean="0"/>
              <a:t>14/04/2010</a:t>
            </a:r>
          </a:p>
          <a:p>
            <a:pPr algn="just"/>
            <a:r>
              <a:rPr lang="pl-PL" sz="3600" dirty="0" smtClean="0"/>
              <a:t>Trener personalny</a:t>
            </a:r>
          </a:p>
          <a:p>
            <a:pPr algn="just"/>
            <a:r>
              <a:rPr lang="pl-PL" sz="3600" dirty="0" smtClean="0"/>
              <a:t>Trener fitness oraz specjalista ds. dietetyki</a:t>
            </a:r>
            <a:endParaRPr lang="pl-PL" sz="3600" dirty="0"/>
          </a:p>
          <a:p>
            <a:pPr algn="just"/>
            <a:r>
              <a:rPr lang="pl-PL" sz="3600" dirty="0"/>
              <a:t>uprawnienia sternika </a:t>
            </a:r>
            <a:r>
              <a:rPr lang="pl-PL" sz="3600" dirty="0" smtClean="0"/>
              <a:t>motorowodnego</a:t>
            </a:r>
          </a:p>
          <a:p>
            <a:pPr algn="just"/>
            <a:r>
              <a:rPr lang="pl-PL" sz="3600" dirty="0" smtClean="0"/>
              <a:t>Uprawnienia kierownika kolonijnego</a:t>
            </a:r>
            <a:endParaRPr lang="pl-PL" sz="3600" dirty="0"/>
          </a:p>
          <a:p>
            <a:pPr algn="just"/>
            <a:r>
              <a:rPr lang="pl-PL" sz="3600" dirty="0"/>
              <a:t>uprawnienia Wychowawcy Kolonijnego</a:t>
            </a:r>
          </a:p>
          <a:p>
            <a:pPr algn="just"/>
            <a:r>
              <a:rPr lang="pl-PL" sz="3600" dirty="0"/>
              <a:t>rok 2014- Pozwolenie Ministerstwa Sportu dla Olimp24 Rafał Klimek na organizację kursów na Instruktorów Sportu, w tym Instruktorów Rekreacji Ruchowej w zakresie </a:t>
            </a:r>
            <a:r>
              <a:rPr lang="pl-PL" sz="3600" dirty="0" smtClean="0"/>
              <a:t>pływania</a:t>
            </a:r>
          </a:p>
          <a:p>
            <a:pPr algn="just"/>
            <a:r>
              <a:rPr lang="pl-PL" sz="3600" dirty="0" smtClean="0"/>
              <a:t>Wykładowca z zakresu kształcenia Kadr Sportowych</a:t>
            </a:r>
            <a:endParaRPr lang="pl-PL" sz="3600" dirty="0"/>
          </a:p>
          <a:p>
            <a:pPr algn="just"/>
            <a:r>
              <a:rPr lang="pl-PL" sz="3600" dirty="0"/>
              <a:t>rok 2013- pełnienie funkcji prezesa Ratownictwa Wodnego </a:t>
            </a:r>
            <a:r>
              <a:rPr lang="pl-PL" sz="3600" dirty="0" smtClean="0"/>
              <a:t>Rzeczpospolitej </a:t>
            </a:r>
            <a:r>
              <a:rPr lang="pl-PL" sz="3600" dirty="0"/>
              <a:t>oddziału II we Wrocławiu</a:t>
            </a:r>
          </a:p>
          <a:p>
            <a:pPr algn="just"/>
            <a:r>
              <a:rPr lang="pl-PL" sz="3600" dirty="0"/>
              <a:t>stopień YB </a:t>
            </a:r>
            <a:r>
              <a:rPr lang="pl-PL" sz="3600" dirty="0" err="1"/>
              <a:t>Krav</a:t>
            </a:r>
            <a:r>
              <a:rPr lang="pl-PL" sz="3600" dirty="0"/>
              <a:t> Maga</a:t>
            </a:r>
          </a:p>
          <a:p>
            <a:pPr algn="just"/>
            <a:r>
              <a:rPr lang="pl-PL" sz="3600" dirty="0"/>
              <a:t>ścisła współpraca z trenerem kadry paraolimpijskiej Polski w zakresie fizjologii organizmu oraz opracowywania metodyki w nauce pływania i treningu sportowym</a:t>
            </a:r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Kadra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764704"/>
            <a:ext cx="2880320" cy="1567717"/>
          </a:xfrm>
          <a:prstGeom prst="rect">
            <a:avLst/>
          </a:prstGeom>
        </p:spPr>
      </p:pic>
      <p:pic>
        <p:nvPicPr>
          <p:cNvPr id="1026" name="Picture 2" descr="new! nauka p&amp;lstrok;ywania w j&amp;eogon;zyku angielskim dla dzieci i doros&amp;lstrok;yc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04"/>
          <a:stretch/>
        </p:blipFill>
        <p:spPr bwMode="auto">
          <a:xfrm>
            <a:off x="5004048" y="332656"/>
            <a:ext cx="3776516" cy="1899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28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82994" y="1844824"/>
            <a:ext cx="7632848" cy="4680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4000" dirty="0" smtClean="0"/>
              <a:t>Klaudia Kropidłowska-</a:t>
            </a:r>
          </a:p>
          <a:p>
            <a:pPr marL="0" indent="0">
              <a:buNone/>
            </a:pPr>
            <a:r>
              <a:rPr lang="pl-PL" sz="4000" dirty="0" smtClean="0"/>
              <a:t>wychowawca pomocniczy</a:t>
            </a:r>
          </a:p>
          <a:p>
            <a:pPr marL="0" indent="0" algn="just">
              <a:buNone/>
            </a:pPr>
            <a:endParaRPr lang="pl-PL" sz="3200" dirty="0" smtClean="0"/>
          </a:p>
          <a:p>
            <a:pPr marL="0" indent="0" algn="just">
              <a:buNone/>
            </a:pPr>
            <a:r>
              <a:rPr lang="pl-PL" dirty="0" smtClean="0"/>
              <a:t>Magister wychowania fizycznego, </a:t>
            </a:r>
            <a:r>
              <a:rPr lang="pl-PL" dirty="0"/>
              <a:t>prowadząca zajęcia z </a:t>
            </a:r>
            <a:r>
              <a:rPr lang="pl-PL" dirty="0" smtClean="0"/>
              <a:t>nauki i doskonalenia </a:t>
            </a:r>
            <a:r>
              <a:rPr lang="pl-PL" dirty="0"/>
              <a:t>pływania, tańca </a:t>
            </a:r>
            <a:r>
              <a:rPr lang="pl-PL" dirty="0" smtClean="0"/>
              <a:t> i zumby oraz </a:t>
            </a:r>
            <a:r>
              <a:rPr lang="pl-PL" dirty="0"/>
              <a:t>gimnastyki akrobatycznej z dziećmi  </a:t>
            </a:r>
            <a:r>
              <a:rPr lang="pl-PL" dirty="0" smtClean="0"/>
              <a:t>oraz </a:t>
            </a:r>
            <a:r>
              <a:rPr lang="pl-PL" dirty="0"/>
              <a:t>fitness z dorosłymi i seniorami. </a:t>
            </a:r>
            <a:r>
              <a:rPr lang="pl-PL" dirty="0" smtClean="0"/>
              <a:t> Mama najmłodszej kolonistki Wiktorii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Uprawnienia:</a:t>
            </a:r>
          </a:p>
          <a:p>
            <a:pPr algn="just"/>
            <a:r>
              <a:rPr lang="pl-PL" dirty="0" smtClean="0"/>
              <a:t> dyplomowany nauczyciel </a:t>
            </a:r>
            <a:r>
              <a:rPr lang="pl-PL" dirty="0"/>
              <a:t>wychowania </a:t>
            </a:r>
            <a:r>
              <a:rPr lang="pl-PL" dirty="0" smtClean="0"/>
              <a:t>fizycznego- mgr wychowania fizycznego ze specjalizacją menedżer sportu i rekreacji na AWF we Wrocławiu</a:t>
            </a:r>
          </a:p>
          <a:p>
            <a:pPr algn="just"/>
            <a:r>
              <a:rPr lang="pl-PL" dirty="0" smtClean="0"/>
              <a:t> </a:t>
            </a:r>
            <a:r>
              <a:rPr lang="pl-PL" dirty="0"/>
              <a:t>instruktor rekreacji Akademii Wychowania Fizycznego - fitness nowoczesne formy </a:t>
            </a:r>
            <a:r>
              <a:rPr lang="pl-PL" dirty="0" smtClean="0"/>
              <a:t>gimnastyki</a:t>
            </a:r>
          </a:p>
          <a:p>
            <a:pPr algn="just"/>
            <a:r>
              <a:rPr lang="pl-PL" dirty="0" smtClean="0"/>
              <a:t>instruktor </a:t>
            </a:r>
            <a:r>
              <a:rPr lang="pl-PL" dirty="0"/>
              <a:t>rekreacji Akademii Wychowania Fizycznego </a:t>
            </a:r>
            <a:r>
              <a:rPr lang="pl-PL" dirty="0" smtClean="0"/>
              <a:t>– taniec</a:t>
            </a:r>
          </a:p>
          <a:p>
            <a:pPr algn="just"/>
            <a:r>
              <a:rPr lang="pl-PL" dirty="0" smtClean="0"/>
              <a:t>instruktor </a:t>
            </a:r>
            <a:r>
              <a:rPr lang="pl-PL" dirty="0"/>
              <a:t>sportu Akademii Wychowania Fizycznego </a:t>
            </a:r>
            <a:r>
              <a:rPr lang="pl-PL" dirty="0" smtClean="0"/>
              <a:t>– pływanie</a:t>
            </a:r>
          </a:p>
          <a:p>
            <a:pPr algn="just"/>
            <a:r>
              <a:rPr lang="pl-PL" dirty="0" smtClean="0"/>
              <a:t>wychowawca </a:t>
            </a:r>
            <a:r>
              <a:rPr lang="pl-PL" dirty="0"/>
              <a:t>kolonijny </a:t>
            </a:r>
            <a:endParaRPr lang="pl-PL" dirty="0" smtClean="0"/>
          </a:p>
          <a:p>
            <a:pPr algn="just"/>
            <a:r>
              <a:rPr lang="pl-PL" dirty="0" smtClean="0"/>
              <a:t>instruktor </a:t>
            </a:r>
            <a:r>
              <a:rPr lang="pl-PL" dirty="0"/>
              <a:t>zumby </a:t>
            </a:r>
          </a:p>
          <a:p>
            <a:pPr algn="just"/>
            <a:r>
              <a:rPr lang="pl-PL" dirty="0" smtClean="0"/>
              <a:t> ukończyła </a:t>
            </a:r>
            <a:r>
              <a:rPr lang="pl-PL" dirty="0"/>
              <a:t>szkolenia psychologiczno-pedagogicznego w ramach Europejskiego Funduszu </a:t>
            </a:r>
            <a:r>
              <a:rPr lang="pl-PL" dirty="0" smtClean="0"/>
              <a:t>Społecznego</a:t>
            </a:r>
          </a:p>
          <a:p>
            <a:pPr algn="just"/>
            <a:r>
              <a:rPr lang="pl-PL" dirty="0" smtClean="0"/>
              <a:t>koordynatorka i trener Szkółki tańca Royal Dance School</a:t>
            </a:r>
          </a:p>
          <a:p>
            <a:pPr marL="0" indent="0" algn="just">
              <a:buNone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Kadra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4653136"/>
            <a:ext cx="1656184" cy="901437"/>
          </a:xfrm>
          <a:prstGeom prst="rect">
            <a:avLst/>
          </a:prstGeom>
        </p:spPr>
      </p:pic>
      <p:pic>
        <p:nvPicPr>
          <p:cNvPr id="2050" name="Picture 2" descr="https://scontent-fra3-1.xx.fbcdn.net/hphotos-xpf1/v/t34.0-12/11651298_10207406914596524_194697641_n.jpg?oh=481f0192edb1e2de5349e59630ea6df4&amp;oe=558AEC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6384"/>
            <a:ext cx="2719157" cy="2039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avatar-k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548680"/>
            <a:ext cx="148478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39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412776"/>
            <a:ext cx="7408333" cy="48965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14400" dirty="0" smtClean="0"/>
              <a:t>Ewelina Andrzejewska- wychowawca </a:t>
            </a:r>
          </a:p>
          <a:p>
            <a:r>
              <a:rPr lang="pl-PL" sz="6400" dirty="0" smtClean="0"/>
              <a:t>Od najmłodszych lat podróżowała  po całej Polsce i za granicą. Po liceum, które skończyłam w Zielonej Górze przeprowadziła się na studia do Wrocławia. Wybrała geologie, która umożliwiła mi studiowanie i podróżowanie.,</a:t>
            </a:r>
          </a:p>
          <a:p>
            <a:r>
              <a:rPr lang="pl-PL" sz="6400" dirty="0" smtClean="0"/>
              <a:t>Pomimo pracy zawodowej zaczęła udzielać się w pracy z dziećmi (wolontariat, krótkie wycieczki z animacjami dla dzieci). Zawsze znajduje wspólny język z  młodszymi przyjaciółmi poprzez zabawę i naukę,</a:t>
            </a:r>
          </a:p>
          <a:p>
            <a:r>
              <a:rPr lang="pl-PL" sz="6400" dirty="0" smtClean="0"/>
              <a:t>Z jej obserwacji osób z </a:t>
            </a:r>
            <a:r>
              <a:rPr lang="pl-PL" sz="6400" dirty="0" err="1" smtClean="0"/>
              <a:t>jejnajbliższego</a:t>
            </a:r>
            <a:r>
              <a:rPr lang="pl-PL" sz="6400" dirty="0" smtClean="0"/>
              <a:t> otoczenia wynika, że dzieci kochają  Panią Ewelinę </a:t>
            </a:r>
            <a:r>
              <a:rPr lang="pl-PL" sz="6400" dirty="0" smtClean="0">
                <a:sym typeface="Wingdings" pitchFamily="2" charset="2"/>
              </a:rPr>
              <a:t> </a:t>
            </a:r>
            <a:endParaRPr lang="pl-PL" sz="6400" dirty="0" smtClean="0"/>
          </a:p>
          <a:p>
            <a:r>
              <a:rPr lang="pl-PL" sz="6400" dirty="0" smtClean="0"/>
              <a:t>Ostatnimi czasy była i jest pilotem wycieczek szkolnych po Polsce jak i Czechach i Niemczech. </a:t>
            </a:r>
          </a:p>
          <a:p>
            <a:r>
              <a:rPr lang="pl-PL" sz="6400" dirty="0" smtClean="0"/>
              <a:t>Posiada wszelkie potrzebne zaświadczenia do opieki nad grupą</a:t>
            </a:r>
          </a:p>
          <a:p>
            <a:pPr>
              <a:buNone/>
            </a:pPr>
            <a:r>
              <a:rPr lang="pl-PL" sz="6400" dirty="0" smtClean="0"/>
              <a:t> dzieci. </a:t>
            </a:r>
          </a:p>
          <a:p>
            <a:r>
              <a:rPr lang="pl-PL" sz="6400" dirty="0" smtClean="0"/>
              <a:t>Myśli, że te wakacje będą należały do nas i czeka nas moc </a:t>
            </a:r>
          </a:p>
          <a:p>
            <a:pPr>
              <a:buNone/>
            </a:pPr>
            <a:r>
              <a:rPr lang="pl-PL" sz="6400" dirty="0" smtClean="0"/>
              <a:t>niezapomnianych wrażeń poprzez połączenie zabawy z</a:t>
            </a:r>
          </a:p>
          <a:p>
            <a:pPr>
              <a:buNone/>
            </a:pPr>
            <a:r>
              <a:rPr lang="pl-PL" sz="6400" dirty="0" smtClean="0"/>
              <a:t> bezpieczeństwem, bez którego nigdzie się nie przemieszczamy</a:t>
            </a:r>
          </a:p>
          <a:p>
            <a:pPr>
              <a:buNone/>
            </a:pPr>
            <a:r>
              <a:rPr lang="pl-PL" sz="6400" dirty="0" smtClean="0"/>
              <a:t> i nigdy o nim nie zapominamy!!!</a:t>
            </a:r>
          </a:p>
          <a:p>
            <a:pPr marL="0" indent="0">
              <a:buNone/>
            </a:pPr>
            <a:endParaRPr lang="pl-PL" sz="59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Kadra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5290283"/>
            <a:ext cx="2880320" cy="1567717"/>
          </a:xfrm>
          <a:prstGeom prst="rect">
            <a:avLst/>
          </a:prstGeom>
        </p:spPr>
      </p:pic>
      <p:pic>
        <p:nvPicPr>
          <p:cNvPr id="5" name="Obraz 4" descr="logo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9216" y="260648"/>
            <a:ext cx="1484784" cy="1484784"/>
          </a:xfrm>
          <a:prstGeom prst="rect">
            <a:avLst/>
          </a:prstGeom>
        </p:spPr>
      </p:pic>
      <p:pic>
        <p:nvPicPr>
          <p:cNvPr id="7" name="Obraz 6" descr="65010166_405660406701631_167404406431757107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933056"/>
            <a:ext cx="1992937" cy="273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600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1268760"/>
            <a:ext cx="8280920" cy="43924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7600" dirty="0" smtClean="0"/>
              <a:t>Joanna Świdwa</a:t>
            </a:r>
            <a:r>
              <a:rPr lang="pl-PL" sz="7600" dirty="0" smtClean="0"/>
              <a:t>- wychowawca</a:t>
            </a:r>
            <a:endParaRPr lang="pl-PL" sz="7600" dirty="0" smtClean="0"/>
          </a:p>
          <a:p>
            <a:pPr marL="0" indent="0" algn="just"/>
            <a:r>
              <a:rPr lang="pl-PL" sz="4000" dirty="0" smtClean="0"/>
              <a:t> </a:t>
            </a:r>
            <a:r>
              <a:rPr lang="pl-PL" sz="3600" dirty="0" smtClean="0"/>
              <a:t>Podróże i aktywnie spędzany czas jest tym, co lubi najbardziej,</a:t>
            </a:r>
          </a:p>
          <a:p>
            <a:pPr marL="0" indent="0" algn="just"/>
            <a:r>
              <a:rPr lang="pl-PL" sz="3600" dirty="0" smtClean="0"/>
              <a:t>Na co dzień pracuje jako pilotka wycieczek szkolnych i przedszkolnych,</a:t>
            </a:r>
          </a:p>
          <a:p>
            <a:pPr marL="0" indent="0" algn="just"/>
            <a:r>
              <a:rPr lang="pl-PL" sz="3600" dirty="0" smtClean="0"/>
              <a:t>Uwielbia swoją pracę, ponieważ daje jej możliwość ciągłego kontaktu z dziećmi oraz poznania ciekawych miejsc, </a:t>
            </a:r>
          </a:p>
          <a:p>
            <a:pPr marL="0" indent="0" algn="just"/>
            <a:r>
              <a:rPr lang="pl-PL" sz="3600" dirty="0" smtClean="0"/>
              <a:t>Ze sportem jestem związana od najmłodszych lat, już w szkole podstawowej zaczęła trenować akrobatykę sportową, jeździectwo i taniec,</a:t>
            </a:r>
          </a:p>
          <a:p>
            <a:pPr marL="0" indent="0" algn="just"/>
            <a:r>
              <a:rPr lang="pl-PL" sz="3600" dirty="0" smtClean="0"/>
              <a:t> Aktualnie czas wolny spędza na zajęciach </a:t>
            </a:r>
            <a:r>
              <a:rPr lang="pl-PL" sz="3600" dirty="0" err="1" smtClean="0"/>
              <a:t>acroyogi</a:t>
            </a:r>
            <a:r>
              <a:rPr lang="pl-PL" sz="3600" dirty="0" smtClean="0"/>
              <a:t>, jeżdżąc na rowerze lub rolkach.,</a:t>
            </a:r>
          </a:p>
          <a:p>
            <a:pPr marL="0" indent="0" algn="just"/>
            <a:r>
              <a:rPr lang="pl-PL" sz="3600" dirty="0" smtClean="0"/>
              <a:t>Ukończony kurs pierwszej pomocy oraz wychowawcy</a:t>
            </a:r>
          </a:p>
          <a:p>
            <a:pPr marL="0" indent="0" algn="just">
              <a:buNone/>
            </a:pPr>
            <a:r>
              <a:rPr lang="pl-PL" sz="3600" dirty="0" smtClean="0"/>
              <a:t>kolonijnego sprawią, że uczestnicy wyjazdu mogą </a:t>
            </a:r>
          </a:p>
          <a:p>
            <a:pPr marL="0" indent="0" algn="just">
              <a:buNone/>
            </a:pPr>
            <a:r>
              <a:rPr lang="pl-PL" sz="3600" dirty="0" smtClean="0"/>
              <a:t>czuć się bezpiecznie, a jej doświadczenie w pracy z </a:t>
            </a:r>
          </a:p>
          <a:p>
            <a:pPr marL="0" indent="0" algn="just">
              <a:buNone/>
            </a:pPr>
            <a:r>
              <a:rPr lang="pl-PL" sz="3600" dirty="0" smtClean="0"/>
              <a:t>dziećmi pozwoli na wspólne spędzenie czasu w </a:t>
            </a:r>
          </a:p>
          <a:p>
            <a:pPr marL="0" indent="0" algn="just">
              <a:buNone/>
            </a:pPr>
            <a:r>
              <a:rPr lang="pl-PL" sz="3600" dirty="0" smtClean="0"/>
              <a:t>przemiłej atmosferze.</a:t>
            </a:r>
          </a:p>
          <a:p>
            <a:endParaRPr lang="pl-PL" sz="38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728"/>
          </a:xfrm>
        </p:spPr>
        <p:txBody>
          <a:bodyPr/>
          <a:lstStyle/>
          <a:p>
            <a:pPr algn="l"/>
            <a:r>
              <a:rPr lang="pl-PL" dirty="0" smtClean="0"/>
              <a:t>Kadra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941168"/>
            <a:ext cx="2880320" cy="1567717"/>
          </a:xfrm>
          <a:prstGeom prst="rect">
            <a:avLst/>
          </a:prstGeom>
        </p:spPr>
      </p:pic>
      <p:pic>
        <p:nvPicPr>
          <p:cNvPr id="9" name="Obraz 8" descr="logo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869160"/>
            <a:ext cx="1484784" cy="1484784"/>
          </a:xfrm>
          <a:prstGeom prst="rect">
            <a:avLst/>
          </a:prstGeom>
        </p:spPr>
      </p:pic>
      <p:pic>
        <p:nvPicPr>
          <p:cNvPr id="8" name="Obraz 7" descr="64536248_422135688375813_758382575544906547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717032"/>
            <a:ext cx="2678856" cy="264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562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403244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sz="7600" dirty="0" smtClean="0"/>
              <a:t>Sylwia </a:t>
            </a:r>
            <a:r>
              <a:rPr lang="pl-PL" sz="7600" dirty="0" err="1" smtClean="0"/>
              <a:t>Jędrysek</a:t>
            </a:r>
            <a:r>
              <a:rPr lang="pl-PL" sz="7600" dirty="0" smtClean="0"/>
              <a:t>- wychowawca</a:t>
            </a:r>
          </a:p>
          <a:p>
            <a:pPr marL="0" indent="0"/>
            <a:r>
              <a:rPr lang="pl-PL" sz="4800" dirty="0" smtClean="0"/>
              <a:t> Studentka dziennikarstwa i komunikacji społecznej</a:t>
            </a:r>
          </a:p>
          <a:p>
            <a:pPr marL="0" indent="0"/>
            <a:r>
              <a:rPr lang="pl-PL" sz="4800" dirty="0" smtClean="0"/>
              <a:t>Absolwentka Ogólnokształcącej Szkoły Sztuk Pięknych</a:t>
            </a:r>
            <a:br>
              <a:rPr lang="pl-PL" sz="4800" dirty="0" smtClean="0"/>
            </a:br>
            <a:r>
              <a:rPr lang="pl-PL" sz="4800" dirty="0" smtClean="0"/>
              <a:t>*Jest osobą kreatywną, a  swoim </a:t>
            </a:r>
            <a:r>
              <a:rPr lang="pl-PL" sz="4800" dirty="0" err="1" smtClean="0"/>
              <a:t>telentem</a:t>
            </a:r>
            <a:r>
              <a:rPr lang="pl-PL" sz="4800" dirty="0" smtClean="0"/>
              <a:t> z innymi dzieli się poprzez tworzenie fotografii oraz obrazów malarskich </a:t>
            </a:r>
            <a:br>
              <a:rPr lang="pl-PL" sz="4800" dirty="0" smtClean="0"/>
            </a:br>
            <a:r>
              <a:rPr lang="pl-PL" sz="4800" dirty="0" smtClean="0"/>
              <a:t>*Od dzieciństwa uczestniczy w obozach sportowo-turystycznych, gdzie współprowadzi </a:t>
            </a:r>
            <a:r>
              <a:rPr lang="pl-PL" sz="4800" dirty="0" err="1" smtClean="0"/>
              <a:t>zajecia</a:t>
            </a:r>
            <a:r>
              <a:rPr lang="pl-PL" sz="4800" dirty="0" smtClean="0"/>
              <a:t> plastyczne  dla najmłodszych</a:t>
            </a:r>
            <a:br>
              <a:rPr lang="pl-PL" sz="4800" dirty="0" smtClean="0"/>
            </a:br>
            <a:r>
              <a:rPr lang="pl-PL" sz="4800" dirty="0" smtClean="0"/>
              <a:t>*Ukończyła kurs wychowawcy kolonijnego </a:t>
            </a:r>
            <a:br>
              <a:rPr lang="pl-PL" sz="4800" dirty="0" smtClean="0"/>
            </a:br>
            <a:r>
              <a:rPr lang="pl-PL" sz="4800" dirty="0" smtClean="0"/>
              <a:t>*Oprócz zamiłowania do sztuki interesuje się również kolarstwem uczestnicząc w licznych zawodach</a:t>
            </a:r>
            <a:br>
              <a:rPr lang="pl-PL" sz="4800" dirty="0" smtClean="0"/>
            </a:br>
            <a:r>
              <a:rPr lang="pl-PL" sz="4800" dirty="0" smtClean="0"/>
              <a:t>*Należy do klubu kolarskiego, wraz z którym organizuje zawody  </a:t>
            </a:r>
            <a:br>
              <a:rPr lang="pl-PL" sz="4800" dirty="0" smtClean="0"/>
            </a:br>
            <a:r>
              <a:rPr lang="pl-PL" sz="4800" dirty="0" smtClean="0"/>
              <a:t>oraz rodzinne rajdy rowerowo-piesze </a:t>
            </a:r>
            <a:br>
              <a:rPr lang="pl-PL" sz="4800" dirty="0" smtClean="0"/>
            </a:br>
            <a:r>
              <a:rPr lang="pl-PL" sz="4800" dirty="0" smtClean="0"/>
              <a:t>*Jest osobą pozytywną, uśmiechniętą, dla której </a:t>
            </a:r>
          </a:p>
          <a:p>
            <a:pPr marL="0" indent="0">
              <a:buNone/>
            </a:pPr>
            <a:r>
              <a:rPr lang="pl-PL" sz="4800" dirty="0" smtClean="0"/>
              <a:t>największą nagrodą w pracy z dziećmi jest ich </a:t>
            </a:r>
          </a:p>
          <a:p>
            <a:pPr marL="0" indent="0">
              <a:buNone/>
            </a:pPr>
            <a:r>
              <a:rPr lang="pl-PL" sz="4800" dirty="0" smtClean="0"/>
              <a:t>odwzajemniony uśmiech</a:t>
            </a:r>
            <a:endParaRPr lang="pl-PL" sz="4500" dirty="0" smtClean="0"/>
          </a:p>
          <a:p>
            <a:pPr marL="0" indent="0">
              <a:buNone/>
            </a:pPr>
            <a:endParaRPr lang="pl-PL" sz="38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Kadra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290283"/>
            <a:ext cx="2880320" cy="1567717"/>
          </a:xfrm>
          <a:prstGeom prst="rect">
            <a:avLst/>
          </a:prstGeom>
        </p:spPr>
      </p:pic>
      <p:pic>
        <p:nvPicPr>
          <p:cNvPr id="9" name="Obraz 8" descr="logo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484784" cy="1484784"/>
          </a:xfrm>
          <a:prstGeom prst="rect">
            <a:avLst/>
          </a:prstGeom>
        </p:spPr>
      </p:pic>
      <p:pic>
        <p:nvPicPr>
          <p:cNvPr id="8" name="Obraz 7" descr="DSC03270 as Smart Object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365104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562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43608" y="1556792"/>
            <a:ext cx="7408333" cy="3450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/>
              <a:t>Wyjazd w dniu </a:t>
            </a:r>
            <a:r>
              <a:rPr lang="pl-PL" dirty="0" smtClean="0"/>
              <a:t>24</a:t>
            </a:r>
            <a:r>
              <a:rPr lang="pl-PL" dirty="0" smtClean="0"/>
              <a:t>.07.2019r</a:t>
            </a:r>
            <a:r>
              <a:rPr lang="pl-PL" dirty="0"/>
              <a:t>. </a:t>
            </a:r>
            <a:r>
              <a:rPr lang="pl-PL" dirty="0" smtClean="0"/>
              <a:t>(</a:t>
            </a:r>
            <a:r>
              <a:rPr lang="pl-PL" dirty="0" smtClean="0"/>
              <a:t>środa</a:t>
            </a:r>
            <a:r>
              <a:rPr lang="pl-PL" dirty="0" smtClean="0"/>
              <a:t>)</a:t>
            </a:r>
            <a:endParaRPr lang="pl-PL" b="1" dirty="0"/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Wałbrzych– Wrocław– JAROSŁAWIEC</a:t>
            </a:r>
            <a:endParaRPr lang="pl-PL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dirty="0"/>
              <a:t>Zbiórka o godzinie: 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6:00 (Wałbrzych)- LOTOS </a:t>
            </a:r>
            <a:r>
              <a:rPr lang="pl-PL" dirty="0" err="1" smtClean="0"/>
              <a:t>Szczawienko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7:30 (Wrocław)- Stanowisko 14, parking AUCHAN, Bielany Wrocławskie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Wyjazd</a:t>
            </a:r>
            <a:endParaRPr lang="pl-PL" dirty="0"/>
          </a:p>
        </p:txBody>
      </p:sp>
      <p:pic>
        <p:nvPicPr>
          <p:cNvPr id="2050" name="Picture 2" descr="https://encrypted-tbn2.gstatic.com/images?q=tbn:ANd9GcTGr4xiXC_ImaGgfReEFjPtqW4I5A_Zx1ch6oXeTcvv95pPkxETWNmES2P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77072"/>
            <a:ext cx="19621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311621"/>
            <a:ext cx="2880320" cy="15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6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27584" y="2965332"/>
            <a:ext cx="7408333" cy="3450696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Przyjazd w dniu </a:t>
            </a:r>
            <a:r>
              <a:rPr lang="pl-PL" dirty="0" smtClean="0"/>
              <a:t>3.0</a:t>
            </a:r>
            <a:r>
              <a:rPr lang="pl-PL" dirty="0" smtClean="0"/>
              <a:t>8</a:t>
            </a:r>
            <a:r>
              <a:rPr lang="pl-PL" dirty="0" smtClean="0"/>
              <a:t>.2019r</a:t>
            </a:r>
            <a:r>
              <a:rPr lang="pl-PL" dirty="0"/>
              <a:t>. </a:t>
            </a:r>
            <a:r>
              <a:rPr lang="pl-PL" dirty="0" smtClean="0"/>
              <a:t>(sobota</a:t>
            </a:r>
            <a:endParaRPr lang="pl-PL" b="1" dirty="0"/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Jarosławiec – WROCŁAW </a:t>
            </a:r>
            <a:r>
              <a:rPr lang="pl-PL" b="1" dirty="0">
                <a:solidFill>
                  <a:srgbClr val="FF0000"/>
                </a:solidFill>
              </a:rPr>
              <a:t>– WAŁBRZYCH </a:t>
            </a:r>
            <a:endParaRPr lang="pl-PL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dirty="0"/>
              <a:t>Planowany przyjazd około godziny: </a:t>
            </a:r>
            <a:r>
              <a:rPr lang="pl-PL" dirty="0" smtClean="0"/>
              <a:t>17.00-20.00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Potwierdzony sms-owo</a:t>
            </a:r>
            <a:endParaRPr lang="pl-PL" dirty="0">
              <a:solidFill>
                <a:srgbClr val="FF0066"/>
              </a:solidFill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Przyjazd</a:t>
            </a:r>
            <a:endParaRPr lang="pl-PL" dirty="0"/>
          </a:p>
        </p:txBody>
      </p:sp>
      <p:pic>
        <p:nvPicPr>
          <p:cNvPr id="6146" name="Picture 2" descr="https://encrypted-tbn2.gstatic.com/images?q=tbn:ANd9GcS_eUPUY85RN0-E6tu2dt-ehN6fNDt22lx6Om-m-QZzfHZMqP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2733675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311621"/>
            <a:ext cx="2880320" cy="15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7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Olimp24 Rafał Klimek </a:t>
            </a:r>
            <a:endParaRPr lang="pl-PL" dirty="0" smtClean="0"/>
          </a:p>
          <a:p>
            <a:r>
              <a:rPr lang="pl-PL" dirty="0" smtClean="0"/>
              <a:t>ul</a:t>
            </a:r>
            <a:r>
              <a:rPr lang="pl-PL" dirty="0"/>
              <a:t>. </a:t>
            </a:r>
            <a:r>
              <a:rPr lang="pl-PL" dirty="0" smtClean="0"/>
              <a:t>Michałowskiego 4/8 </a:t>
            </a:r>
          </a:p>
          <a:p>
            <a:r>
              <a:rPr lang="pl-PL" dirty="0" smtClean="0"/>
              <a:t>58-309 Wałbrzych</a:t>
            </a:r>
          </a:p>
          <a:p>
            <a:r>
              <a:rPr lang="pl-PL" dirty="0" smtClean="0"/>
              <a:t>NIP</a:t>
            </a:r>
            <a:r>
              <a:rPr lang="pl-PL" dirty="0"/>
              <a:t>: 886-285-69-21 </a:t>
            </a:r>
            <a:endParaRPr lang="pl-PL" dirty="0" smtClean="0"/>
          </a:p>
          <a:p>
            <a:r>
              <a:rPr lang="pl-PL" dirty="0" smtClean="0"/>
              <a:t>REGON</a:t>
            </a:r>
            <a:r>
              <a:rPr lang="pl-PL" dirty="0"/>
              <a:t>: 021953695 </a:t>
            </a:r>
            <a:endParaRPr lang="pl-PL" dirty="0" smtClean="0"/>
          </a:p>
          <a:p>
            <a:r>
              <a:rPr lang="pl-PL" dirty="0" smtClean="0"/>
              <a:t>http</a:t>
            </a:r>
            <a:r>
              <a:rPr lang="pl-PL" dirty="0"/>
              <a:t>://www.olimp24.com </a:t>
            </a:r>
            <a:endParaRPr lang="pl-PL" dirty="0" smtClean="0"/>
          </a:p>
          <a:p>
            <a:r>
              <a:rPr lang="pl-PL" dirty="0" smtClean="0"/>
              <a:t>e-mail</a:t>
            </a:r>
            <a:r>
              <a:rPr lang="pl-PL" dirty="0"/>
              <a:t>: biuro@olimp24.com </a:t>
            </a:r>
            <a:endParaRPr lang="pl-PL" dirty="0" smtClean="0"/>
          </a:p>
          <a:p>
            <a:r>
              <a:rPr lang="pl-PL" dirty="0" smtClean="0"/>
              <a:t>mobile</a:t>
            </a:r>
            <a:r>
              <a:rPr lang="pl-PL" dirty="0"/>
              <a:t>: 506-293-277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Organizator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852936"/>
            <a:ext cx="502733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30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453</Words>
  <Application>Microsoft Office PowerPoint</Application>
  <PresentationFormat>Pokaz na ekranie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Motyw pakietu Office</vt:lpstr>
      <vt:lpstr>Kształt fali</vt:lpstr>
      <vt:lpstr>Nasza kadra</vt:lpstr>
      <vt:lpstr>Kadra</vt:lpstr>
      <vt:lpstr>Kadra</vt:lpstr>
      <vt:lpstr>Kadra</vt:lpstr>
      <vt:lpstr>Kadra</vt:lpstr>
      <vt:lpstr>Kadra</vt:lpstr>
      <vt:lpstr>Wyjazd</vt:lpstr>
      <vt:lpstr>Przyjazd</vt:lpstr>
      <vt:lpstr>Organizator</vt:lpstr>
      <vt:lpstr>Kolonia 2019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Nasza kadra</dc:title>
  <dc:creator>Rafał Klimek</dc:creator>
  <cp:lastModifiedBy>Klaudia</cp:lastModifiedBy>
  <cp:revision>6</cp:revision>
  <dcterms:created xsi:type="dcterms:W3CDTF">2017-06-21T22:00:55Z</dcterms:created>
  <dcterms:modified xsi:type="dcterms:W3CDTF">2019-07-19T14:58:16Z</dcterms:modified>
</cp:coreProperties>
</file>