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7" r:id="rId7"/>
    <p:sldId id="268" r:id="rId8"/>
    <p:sldId id="260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132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55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19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42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287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853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6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253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215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950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755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2019-06-21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EA6ED5F-942F-439A-A897-2D17E4F458F6}" type="datetimeFigureOut">
              <a:rPr lang="pl-PL" smtClean="0">
                <a:solidFill>
                  <a:srgbClr val="073E87"/>
                </a:solidFill>
              </a:rPr>
              <a:pPr/>
              <a:t>2019-06-21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F06D8C1-899A-4343-8545-4937167C24FA}" type="slidenum">
              <a:rPr lang="pl-PL" smtClean="0">
                <a:solidFill>
                  <a:srgbClr val="073E87"/>
                </a:solidFill>
              </a:rPr>
              <a:pPr/>
              <a:t>‹#›</a:t>
            </a:fld>
            <a:endParaRPr lang="pl-PL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540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dziejbalesna.pl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780108"/>
          </a:xfrm>
        </p:spPr>
        <p:txBody>
          <a:bodyPr>
            <a:normAutofit/>
          </a:bodyPr>
          <a:lstStyle/>
          <a:p>
            <a:r>
              <a:rPr lang="pl-PL" sz="8800" dirty="0" smtClean="0"/>
              <a:t>Nasza </a:t>
            </a:r>
            <a:r>
              <a:rPr lang="pl-PL" sz="8800" dirty="0"/>
              <a:t>k</a:t>
            </a:r>
            <a:r>
              <a:rPr lang="pl-PL" sz="8800" dirty="0" smtClean="0"/>
              <a:t>adra</a:t>
            </a:r>
            <a:endParaRPr lang="pl-PL" sz="8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2536305"/>
          </a:xfrm>
        </p:spPr>
        <p:txBody>
          <a:bodyPr>
            <a:noAutofit/>
          </a:bodyPr>
          <a:lstStyle/>
          <a:p>
            <a:r>
              <a:rPr lang="pl-PL" sz="5400" dirty="0" smtClean="0"/>
              <a:t>Turnus I </a:t>
            </a:r>
            <a:r>
              <a:rPr lang="pl-PL" sz="5400" dirty="0" smtClean="0"/>
              <a:t>22.06-02.07 </a:t>
            </a:r>
            <a:r>
              <a:rPr lang="pl-PL" sz="5400" dirty="0" smtClean="0"/>
              <a:t>POGORZELICA </a:t>
            </a:r>
            <a:r>
              <a:rPr lang="pl-PL" sz="5400" dirty="0" smtClean="0"/>
              <a:t>2019</a:t>
            </a:r>
            <a:endParaRPr lang="pl-PL" sz="5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290283"/>
            <a:ext cx="2880320" cy="1567717"/>
          </a:xfrm>
          <a:prstGeom prst="rect">
            <a:avLst/>
          </a:prstGeom>
        </p:spPr>
      </p:pic>
      <p:pic>
        <p:nvPicPr>
          <p:cNvPr id="5" name="Obraz 4" descr="avatar-ko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869160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9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Olimp24 Rafał Klimek </a:t>
            </a:r>
            <a:endParaRPr lang="pl-PL" dirty="0" smtClean="0"/>
          </a:p>
          <a:p>
            <a:r>
              <a:rPr lang="pl-PL" dirty="0" smtClean="0"/>
              <a:t>ul</a:t>
            </a:r>
            <a:r>
              <a:rPr lang="pl-PL" dirty="0"/>
              <a:t>. </a:t>
            </a:r>
            <a:r>
              <a:rPr lang="pl-PL" dirty="0" smtClean="0"/>
              <a:t>Michałowskiego 4/8 </a:t>
            </a:r>
          </a:p>
          <a:p>
            <a:r>
              <a:rPr lang="pl-PL" dirty="0" smtClean="0"/>
              <a:t>58-309 Wałbrzych</a:t>
            </a:r>
          </a:p>
          <a:p>
            <a:r>
              <a:rPr lang="pl-PL" dirty="0" smtClean="0"/>
              <a:t>NIP</a:t>
            </a:r>
            <a:r>
              <a:rPr lang="pl-PL" dirty="0"/>
              <a:t>: 886-285-69-21 </a:t>
            </a:r>
            <a:endParaRPr lang="pl-PL" dirty="0" smtClean="0"/>
          </a:p>
          <a:p>
            <a:r>
              <a:rPr lang="pl-PL" dirty="0" smtClean="0"/>
              <a:t>REGON</a:t>
            </a:r>
            <a:r>
              <a:rPr lang="pl-PL" dirty="0"/>
              <a:t>: 021953695 </a:t>
            </a:r>
            <a:endParaRPr lang="pl-PL" dirty="0" smtClean="0"/>
          </a:p>
          <a:p>
            <a:r>
              <a:rPr lang="pl-PL" dirty="0" smtClean="0"/>
              <a:t>http</a:t>
            </a:r>
            <a:r>
              <a:rPr lang="pl-PL" dirty="0"/>
              <a:t>://www.olimp24.com </a:t>
            </a:r>
            <a:endParaRPr lang="pl-PL" dirty="0" smtClean="0"/>
          </a:p>
          <a:p>
            <a:r>
              <a:rPr lang="pl-PL" dirty="0" smtClean="0"/>
              <a:t>e-mail</a:t>
            </a:r>
            <a:r>
              <a:rPr lang="pl-PL" dirty="0"/>
              <a:t>: biuro@olimp24.com </a:t>
            </a:r>
            <a:endParaRPr lang="pl-PL" dirty="0" smtClean="0"/>
          </a:p>
          <a:p>
            <a:r>
              <a:rPr lang="pl-PL" dirty="0" smtClean="0"/>
              <a:t>mobile</a:t>
            </a:r>
            <a:r>
              <a:rPr lang="pl-PL" dirty="0"/>
              <a:t>: 506-293-277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Organizator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852936"/>
            <a:ext cx="502733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30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43608" y="2060849"/>
            <a:ext cx="6624736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/>
              <a:t>ADRES OŚRODKA</a:t>
            </a:r>
            <a:r>
              <a:rPr lang="pl-PL" b="1" dirty="0" smtClean="0"/>
              <a:t>:</a:t>
            </a:r>
            <a:endParaRPr lang="pl-PL" b="1" dirty="0"/>
          </a:p>
          <a:p>
            <a:pPr marL="0" indent="0">
              <a:buNone/>
            </a:pPr>
            <a:r>
              <a:rPr lang="pl-PL" b="1" dirty="0"/>
              <a:t>Ośrodek Kolonijno-Wypoczynkowy „</a:t>
            </a:r>
            <a:r>
              <a:rPr lang="pl-PL" b="1" dirty="0" err="1"/>
              <a:t>Dziejba</a:t>
            </a:r>
            <a:r>
              <a:rPr lang="pl-PL" b="1" dirty="0"/>
              <a:t> Leśna”</a:t>
            </a:r>
          </a:p>
          <a:p>
            <a:pPr marL="0" indent="0">
              <a:buNone/>
            </a:pPr>
            <a:r>
              <a:rPr lang="pl-PL" b="1" dirty="0"/>
              <a:t>ul. Słoneczna 2</a:t>
            </a:r>
          </a:p>
          <a:p>
            <a:pPr marL="0" indent="0">
              <a:buNone/>
            </a:pPr>
            <a:r>
              <a:rPr lang="pl-PL" b="1" dirty="0"/>
              <a:t>72-351 Pogorzelica</a:t>
            </a:r>
          </a:p>
          <a:p>
            <a:pPr marL="0" indent="0">
              <a:buNone/>
            </a:pPr>
            <a:r>
              <a:rPr lang="pl-PL" b="1" dirty="0" err="1"/>
              <a:t>tel</a:t>
            </a:r>
            <a:r>
              <a:rPr lang="pl-PL" b="1" dirty="0"/>
              <a:t>: 91 3863107</a:t>
            </a:r>
            <a:endParaRPr lang="pl-PL" b="1" dirty="0">
              <a:hlinkClick r:id="rId2"/>
            </a:endParaRPr>
          </a:p>
          <a:p>
            <a:pPr marL="0" indent="0">
              <a:buNone/>
            </a:pPr>
            <a:r>
              <a:rPr lang="pl-PL" b="1" dirty="0">
                <a:hlinkClick r:id="rId2"/>
              </a:rPr>
              <a:t>www.dziejbalesna.pl</a:t>
            </a:r>
            <a:endParaRPr lang="pl-PL" b="1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 ośrodek</a:t>
            </a:r>
            <a:endParaRPr lang="pl-PL" dirty="0"/>
          </a:p>
        </p:txBody>
      </p:sp>
      <p:pic>
        <p:nvPicPr>
          <p:cNvPr id="7170" name="Picture 2" descr="Dziejba Leś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5133312" cy="2132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15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1124744"/>
            <a:ext cx="7416824" cy="1728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 smtClean="0"/>
              <a:t>Czas się pakować! </a:t>
            </a:r>
            <a:r>
              <a:rPr lang="pl-PL" sz="4800" b="1" dirty="0" smtClean="0">
                <a:sym typeface="Wingdings" panose="05000000000000000000" pitchFamily="2" charset="2"/>
              </a:rPr>
              <a:t></a:t>
            </a:r>
            <a:endParaRPr lang="pl-PL" sz="4800" b="1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Kolonia </a:t>
            </a:r>
            <a:r>
              <a:rPr lang="pl-PL" dirty="0" smtClean="0"/>
              <a:t>2019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1916832"/>
            <a:ext cx="4509120" cy="45091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2856"/>
            <a:ext cx="3572050" cy="1944216"/>
          </a:xfrm>
          <a:prstGeom prst="rect">
            <a:avLst/>
          </a:prstGeom>
        </p:spPr>
      </p:pic>
      <p:pic>
        <p:nvPicPr>
          <p:cNvPr id="6" name="Obraz 5" descr="logo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13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45365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1100" dirty="0" smtClean="0"/>
              <a:t>Rafał Klimek- kierownik oraz organizator wypoczynku</a:t>
            </a:r>
          </a:p>
          <a:p>
            <a:pPr marL="0" indent="0" algn="just">
              <a:buNone/>
            </a:pPr>
            <a:r>
              <a:rPr lang="pl-PL" sz="3600" dirty="0"/>
              <a:t>Założyciel szkoły pływania Olimp24</a:t>
            </a:r>
            <a:r>
              <a:rPr lang="pl-PL" sz="3600" dirty="0" smtClean="0"/>
              <a:t>, szkółki tańca Kids Dance Wrocław, Szkółki piłkarskiej </a:t>
            </a:r>
            <a:r>
              <a:rPr lang="pl-PL" sz="3600" dirty="0" err="1" smtClean="0"/>
              <a:t>Champions</a:t>
            </a:r>
            <a:r>
              <a:rPr lang="pl-PL" sz="3600" dirty="0" smtClean="0"/>
              <a:t> Wrocław oraz Dolnośląskiego Centrum Kształcenia Kadr Sportowych . </a:t>
            </a:r>
            <a:r>
              <a:rPr lang="pl-PL" sz="3600" dirty="0"/>
              <a:t>A</a:t>
            </a:r>
            <a:r>
              <a:rPr lang="pl-PL" sz="3600" dirty="0" smtClean="0"/>
              <a:t>bsolwent </a:t>
            </a:r>
            <a:r>
              <a:rPr lang="pl-PL" sz="3600" dirty="0"/>
              <a:t>Politechniki Wrocławskiej na kierunkach: Inżynieria Chemiczna i Procesowa oraz Zarządzanie i Inżynieria Produkcji.</a:t>
            </a:r>
            <a:br>
              <a:rPr lang="pl-PL" sz="3600" dirty="0"/>
            </a:br>
            <a:endParaRPr lang="pl-PL" sz="3600" dirty="0" smtClean="0"/>
          </a:p>
          <a:p>
            <a:pPr marL="0" indent="0" algn="just">
              <a:buNone/>
            </a:pPr>
            <a:r>
              <a:rPr lang="pl-PL" sz="3600" dirty="0" smtClean="0"/>
              <a:t>Osiągnięcia </a:t>
            </a:r>
            <a:r>
              <a:rPr lang="pl-PL" sz="3600" dirty="0"/>
              <a:t>i uprawnienia:</a:t>
            </a:r>
          </a:p>
          <a:p>
            <a:pPr algn="just"/>
            <a:r>
              <a:rPr lang="pl-PL" sz="3600" dirty="0" smtClean="0"/>
              <a:t>Trener pływania II klasy </a:t>
            </a:r>
            <a:r>
              <a:rPr lang="pl-PL" sz="3600" dirty="0"/>
              <a:t> </a:t>
            </a:r>
          </a:p>
          <a:p>
            <a:pPr algn="just"/>
            <a:r>
              <a:rPr lang="pl-PL" sz="3600" dirty="0"/>
              <a:t>Instruktor sportu ze specjalnością pływanie Akademia Wychowania Fizycznego we Wrocławiu Nr 2729/CDK/11</a:t>
            </a:r>
          </a:p>
          <a:p>
            <a:pPr algn="just"/>
            <a:r>
              <a:rPr lang="pl-PL" sz="3600" dirty="0"/>
              <a:t>Instruktor Ratownictwa Wodnego Nr 14/2013 Ratownictwo Wodne </a:t>
            </a:r>
            <a:r>
              <a:rPr lang="pl-PL" sz="3600" dirty="0" smtClean="0"/>
              <a:t>Rzeczpospolitej- wykładowca oraz egzaminator w zakresie Ratownictwa Wodnego</a:t>
            </a:r>
          </a:p>
          <a:p>
            <a:pPr algn="just"/>
            <a:r>
              <a:rPr lang="pl-PL" sz="3600" dirty="0" smtClean="0"/>
              <a:t>Trener pływania metodą Total </a:t>
            </a:r>
            <a:r>
              <a:rPr lang="pl-PL" sz="3600" dirty="0" err="1" smtClean="0"/>
              <a:t>Immersion</a:t>
            </a:r>
            <a:endParaRPr lang="pl-PL" sz="3600" dirty="0"/>
          </a:p>
          <a:p>
            <a:pPr algn="just"/>
            <a:r>
              <a:rPr lang="pl-PL" sz="3600" dirty="0"/>
              <a:t>Trener pływania </a:t>
            </a:r>
            <a:r>
              <a:rPr lang="pl-PL" sz="3600" dirty="0" err="1" smtClean="0"/>
              <a:t>bezwysiłkowego</a:t>
            </a:r>
            <a:endParaRPr lang="pl-PL" sz="3600" dirty="0"/>
          </a:p>
          <a:p>
            <a:pPr algn="just"/>
            <a:r>
              <a:rPr lang="pl-PL" sz="3600" dirty="0"/>
              <a:t>ukończone szkolenie do pracy w wodzie z niemowlakami</a:t>
            </a:r>
          </a:p>
          <a:p>
            <a:pPr algn="just"/>
            <a:r>
              <a:rPr lang="pl-PL" sz="3600" dirty="0"/>
              <a:t>Ratownik Wodny  nr A029630 Wodne Ochotnicze Pogotowie Ratunkowe</a:t>
            </a:r>
          </a:p>
          <a:p>
            <a:pPr algn="just"/>
            <a:r>
              <a:rPr lang="pl-PL" sz="3600" dirty="0"/>
              <a:t>uprawnienia „Ratownik” Kwalifikowanej Pierwszej Pomocy, nr </a:t>
            </a:r>
            <a:r>
              <a:rPr lang="pl-PL" sz="3600" dirty="0" smtClean="0"/>
              <a:t>14/04/2010</a:t>
            </a:r>
          </a:p>
          <a:p>
            <a:pPr algn="just"/>
            <a:r>
              <a:rPr lang="pl-PL" sz="3600" dirty="0" smtClean="0"/>
              <a:t>Trener personalny</a:t>
            </a:r>
          </a:p>
          <a:p>
            <a:pPr algn="just"/>
            <a:r>
              <a:rPr lang="pl-PL" sz="3600" dirty="0" smtClean="0"/>
              <a:t>Trener fitness oraz specjalista ds. dietetyki</a:t>
            </a:r>
            <a:endParaRPr lang="pl-PL" sz="3600" dirty="0"/>
          </a:p>
          <a:p>
            <a:pPr algn="just"/>
            <a:r>
              <a:rPr lang="pl-PL" sz="3600" dirty="0"/>
              <a:t>uprawnienia sternika </a:t>
            </a:r>
            <a:r>
              <a:rPr lang="pl-PL" sz="3600" dirty="0" smtClean="0"/>
              <a:t>motorowodnego</a:t>
            </a:r>
          </a:p>
          <a:p>
            <a:pPr algn="just"/>
            <a:r>
              <a:rPr lang="pl-PL" sz="3600" dirty="0" smtClean="0"/>
              <a:t>Uprawnienia kierownika kolonijnego</a:t>
            </a:r>
            <a:endParaRPr lang="pl-PL" sz="3600" dirty="0"/>
          </a:p>
          <a:p>
            <a:pPr algn="just"/>
            <a:r>
              <a:rPr lang="pl-PL" sz="3600" dirty="0"/>
              <a:t>uprawnienia Wychowawcy Kolonijnego</a:t>
            </a:r>
          </a:p>
          <a:p>
            <a:pPr algn="just"/>
            <a:r>
              <a:rPr lang="pl-PL" sz="3600" dirty="0"/>
              <a:t>rok 2014- Pozwolenie Ministerstwa Sportu dla Olimp24 Rafał Klimek na organizację kursów na Instruktorów Sportu, w tym Instruktorów Rekreacji Ruchowej w zakresie </a:t>
            </a:r>
            <a:r>
              <a:rPr lang="pl-PL" sz="3600" dirty="0" smtClean="0"/>
              <a:t>pływania</a:t>
            </a:r>
          </a:p>
          <a:p>
            <a:pPr algn="just"/>
            <a:r>
              <a:rPr lang="pl-PL" sz="3600" dirty="0" smtClean="0"/>
              <a:t>Wykładowca z zakresu kształcenia Kadr Sportowych</a:t>
            </a:r>
            <a:endParaRPr lang="pl-PL" sz="3600" dirty="0"/>
          </a:p>
          <a:p>
            <a:pPr algn="just"/>
            <a:r>
              <a:rPr lang="pl-PL" sz="3600" dirty="0"/>
              <a:t>rok 2013- pełnienie funkcji prezesa Ratownictwa Wodnego </a:t>
            </a:r>
            <a:r>
              <a:rPr lang="pl-PL" sz="3600" dirty="0" smtClean="0"/>
              <a:t>Rzeczpospolitej </a:t>
            </a:r>
            <a:r>
              <a:rPr lang="pl-PL" sz="3600" dirty="0"/>
              <a:t>oddziału II we Wrocławiu</a:t>
            </a:r>
          </a:p>
          <a:p>
            <a:pPr algn="just"/>
            <a:r>
              <a:rPr lang="pl-PL" sz="3600" dirty="0"/>
              <a:t>stopień YB </a:t>
            </a:r>
            <a:r>
              <a:rPr lang="pl-PL" sz="3600" dirty="0" err="1"/>
              <a:t>Krav</a:t>
            </a:r>
            <a:r>
              <a:rPr lang="pl-PL" sz="3600" dirty="0"/>
              <a:t> Maga</a:t>
            </a:r>
          </a:p>
          <a:p>
            <a:pPr algn="just"/>
            <a:r>
              <a:rPr lang="pl-PL" sz="3600" dirty="0"/>
              <a:t>ścisła współpraca z trenerem kadry paraolimpijskiej Polski w zakresie fizjologii organizmu oraz opracowywania metodyki w nauce pływania i treningu sportowym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764704"/>
            <a:ext cx="2880320" cy="1567717"/>
          </a:xfrm>
          <a:prstGeom prst="rect">
            <a:avLst/>
          </a:prstGeom>
        </p:spPr>
      </p:pic>
      <p:pic>
        <p:nvPicPr>
          <p:cNvPr id="1026" name="Picture 2" descr="new! nauka p&amp;lstrok;ywania w j&amp;eogon;zyku angielskim dla dzieci i doros&amp;lstrok;yc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04"/>
          <a:stretch/>
        </p:blipFill>
        <p:spPr bwMode="auto">
          <a:xfrm>
            <a:off x="5004048" y="332656"/>
            <a:ext cx="3776516" cy="189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28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582994" y="1844824"/>
            <a:ext cx="7632848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4000" dirty="0" smtClean="0"/>
              <a:t>Klaudia </a:t>
            </a:r>
            <a:r>
              <a:rPr lang="pl-PL" sz="4000" dirty="0" smtClean="0"/>
              <a:t>Kropidłowska-</a:t>
            </a:r>
          </a:p>
          <a:p>
            <a:pPr marL="0" indent="0">
              <a:buNone/>
            </a:pPr>
            <a:r>
              <a:rPr lang="pl-PL" sz="4000" dirty="0" smtClean="0"/>
              <a:t>wychowawca pomocniczy</a:t>
            </a:r>
            <a:endParaRPr lang="pl-PL" sz="4000" dirty="0" smtClean="0"/>
          </a:p>
          <a:p>
            <a:pPr marL="0" indent="0" algn="just">
              <a:buNone/>
            </a:pPr>
            <a:endParaRPr lang="pl-PL" sz="3200" dirty="0" smtClean="0"/>
          </a:p>
          <a:p>
            <a:pPr marL="0" indent="0" algn="just">
              <a:buNone/>
            </a:pPr>
            <a:r>
              <a:rPr lang="pl-PL" dirty="0" smtClean="0"/>
              <a:t>Magister wychowania fizycznego, </a:t>
            </a:r>
            <a:r>
              <a:rPr lang="pl-PL" dirty="0"/>
              <a:t>prowadząca zajęcia z </a:t>
            </a:r>
            <a:r>
              <a:rPr lang="pl-PL" dirty="0" smtClean="0"/>
              <a:t>nauki i doskonalenia </a:t>
            </a:r>
            <a:r>
              <a:rPr lang="pl-PL" dirty="0"/>
              <a:t>pływania, tańca </a:t>
            </a:r>
            <a:r>
              <a:rPr lang="pl-PL" dirty="0" smtClean="0"/>
              <a:t> i zumby oraz </a:t>
            </a:r>
            <a:r>
              <a:rPr lang="pl-PL" dirty="0"/>
              <a:t>gimnastyki akrobatycznej z dziećmi  </a:t>
            </a:r>
            <a:r>
              <a:rPr lang="pl-PL" dirty="0" smtClean="0"/>
              <a:t>oraz </a:t>
            </a:r>
            <a:r>
              <a:rPr lang="pl-PL" dirty="0"/>
              <a:t>fitness z dorosłymi i seniorami. </a:t>
            </a:r>
            <a:r>
              <a:rPr lang="pl-PL" dirty="0" smtClean="0"/>
              <a:t> Mama najmłodszej kolonistki Wiktorii </a:t>
            </a:r>
            <a:r>
              <a:rPr lang="pl-PL" dirty="0" smtClean="0">
                <a:sym typeface="Wingdings" panose="05000000000000000000" pitchFamily="2" charset="2"/>
              </a:rPr>
              <a:t>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/>
              <a:t>Uprawnienia:</a:t>
            </a:r>
          </a:p>
          <a:p>
            <a:pPr algn="just"/>
            <a:r>
              <a:rPr lang="pl-PL" dirty="0" smtClean="0"/>
              <a:t> dyplomowany nauczyciel </a:t>
            </a:r>
            <a:r>
              <a:rPr lang="pl-PL" dirty="0"/>
              <a:t>wychowania </a:t>
            </a:r>
            <a:r>
              <a:rPr lang="pl-PL" dirty="0" smtClean="0"/>
              <a:t>fizycznego- mgr wychowania fizycznego ze specjalizacją menedżer sportu i rekreacji na AWF we Wrocławiu</a:t>
            </a:r>
          </a:p>
          <a:p>
            <a:pPr algn="just"/>
            <a:r>
              <a:rPr lang="pl-PL" dirty="0" smtClean="0"/>
              <a:t> </a:t>
            </a:r>
            <a:r>
              <a:rPr lang="pl-PL" dirty="0"/>
              <a:t>instruktor rekreacji Akademii Wychowania Fizycznego - fitness nowoczesne formy </a:t>
            </a:r>
            <a:r>
              <a:rPr lang="pl-PL" dirty="0" smtClean="0"/>
              <a:t>gimnastyki</a:t>
            </a:r>
          </a:p>
          <a:p>
            <a:pPr algn="just"/>
            <a:r>
              <a:rPr lang="pl-PL" dirty="0" smtClean="0"/>
              <a:t>instruktor </a:t>
            </a:r>
            <a:r>
              <a:rPr lang="pl-PL" dirty="0"/>
              <a:t>rekreacji Akademii Wychowania Fizycznego </a:t>
            </a:r>
            <a:r>
              <a:rPr lang="pl-PL" dirty="0" smtClean="0"/>
              <a:t>– taniec</a:t>
            </a:r>
          </a:p>
          <a:p>
            <a:pPr algn="just"/>
            <a:r>
              <a:rPr lang="pl-PL" dirty="0" smtClean="0"/>
              <a:t>instruktor </a:t>
            </a:r>
            <a:r>
              <a:rPr lang="pl-PL" dirty="0"/>
              <a:t>sportu Akademii Wychowania Fizycznego </a:t>
            </a:r>
            <a:r>
              <a:rPr lang="pl-PL" dirty="0" smtClean="0"/>
              <a:t>– pływanie</a:t>
            </a:r>
          </a:p>
          <a:p>
            <a:pPr algn="just"/>
            <a:r>
              <a:rPr lang="pl-PL" dirty="0" smtClean="0"/>
              <a:t>wychowawca </a:t>
            </a:r>
            <a:r>
              <a:rPr lang="pl-PL" dirty="0"/>
              <a:t>kolonijny </a:t>
            </a:r>
            <a:endParaRPr lang="pl-PL" dirty="0" smtClean="0"/>
          </a:p>
          <a:p>
            <a:pPr algn="just"/>
            <a:r>
              <a:rPr lang="pl-PL" dirty="0" smtClean="0"/>
              <a:t>instruktor </a:t>
            </a:r>
            <a:r>
              <a:rPr lang="pl-PL" dirty="0"/>
              <a:t>zumby </a:t>
            </a:r>
          </a:p>
          <a:p>
            <a:pPr algn="just"/>
            <a:r>
              <a:rPr lang="pl-PL" dirty="0" smtClean="0"/>
              <a:t> ukończyła </a:t>
            </a:r>
            <a:r>
              <a:rPr lang="pl-PL" dirty="0"/>
              <a:t>szkolenia psychologiczno-pedagogicznego w ramach Europejskiego Funduszu </a:t>
            </a:r>
            <a:r>
              <a:rPr lang="pl-PL" dirty="0" smtClean="0"/>
              <a:t>Społecznego</a:t>
            </a:r>
          </a:p>
          <a:p>
            <a:pPr algn="just"/>
            <a:r>
              <a:rPr lang="pl-PL" dirty="0" smtClean="0"/>
              <a:t>koordynatorka </a:t>
            </a:r>
            <a:r>
              <a:rPr lang="pl-PL" dirty="0" smtClean="0"/>
              <a:t>i trener </a:t>
            </a:r>
            <a:r>
              <a:rPr lang="pl-PL" dirty="0" smtClean="0"/>
              <a:t>Szkółki tańca Royal Dance School</a:t>
            </a:r>
          </a:p>
          <a:p>
            <a:pPr marL="0" indent="0" algn="just">
              <a:buNone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4653136"/>
            <a:ext cx="1656184" cy="901437"/>
          </a:xfrm>
          <a:prstGeom prst="rect">
            <a:avLst/>
          </a:prstGeom>
        </p:spPr>
      </p:pic>
      <p:pic>
        <p:nvPicPr>
          <p:cNvPr id="2050" name="Picture 2" descr="https://scontent-fra3-1.xx.fbcdn.net/hphotos-xpf1/v/t34.0-12/11651298_10207406914596524_194697641_n.jpg?oh=481f0192edb1e2de5349e59630ea6df4&amp;oe=558AEC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6384"/>
            <a:ext cx="2719157" cy="203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avatar-ko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548680"/>
            <a:ext cx="1484784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9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39248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pl-PL" sz="7600" dirty="0" smtClean="0"/>
              <a:t>Magdalena Krakowiak</a:t>
            </a:r>
            <a:r>
              <a:rPr lang="pl-PL" sz="7600" dirty="0" smtClean="0"/>
              <a:t>- wychowawca</a:t>
            </a:r>
            <a:endParaRPr lang="pl-PL" sz="7600" dirty="0" smtClean="0"/>
          </a:p>
          <a:p>
            <a:pPr marL="0" indent="0" algn="just"/>
            <a:r>
              <a:rPr lang="pl-PL" sz="4000" dirty="0" smtClean="0"/>
              <a:t> </a:t>
            </a:r>
            <a:r>
              <a:rPr lang="pl-PL" sz="4500" dirty="0" smtClean="0"/>
              <a:t>jest studentką </a:t>
            </a:r>
            <a:r>
              <a:rPr lang="pl-PL" sz="4500" dirty="0" smtClean="0"/>
              <a:t>3 </a:t>
            </a:r>
            <a:r>
              <a:rPr lang="pl-PL" sz="4500" dirty="0" smtClean="0"/>
              <a:t>roku </a:t>
            </a:r>
            <a:r>
              <a:rPr lang="pl-PL" sz="4500" dirty="0" smtClean="0"/>
              <a:t>kierunku lekarskiego na Uniwersytecie Wrocławskim,</a:t>
            </a:r>
            <a:endParaRPr lang="pl-PL" sz="4500" dirty="0" smtClean="0"/>
          </a:p>
          <a:p>
            <a:pPr marL="0" indent="0"/>
            <a:r>
              <a:rPr lang="pl-PL" sz="4500" dirty="0" smtClean="0"/>
              <a:t>Od 8 lat </a:t>
            </a:r>
            <a:r>
              <a:rPr lang="pl-PL" sz="4500" dirty="0" smtClean="0"/>
              <a:t>bierze </a:t>
            </a:r>
            <a:r>
              <a:rPr lang="pl-PL" sz="4500" dirty="0" smtClean="0"/>
              <a:t>udział w zawodach pływackich, nie tylko jako uczestnik, ale również jako </a:t>
            </a:r>
            <a:r>
              <a:rPr lang="pl-PL" sz="4500" dirty="0" smtClean="0"/>
              <a:t>sędzia</a:t>
            </a:r>
            <a:r>
              <a:rPr lang="pl-PL" sz="4500" dirty="0" smtClean="0"/>
              <a:t>,</a:t>
            </a:r>
            <a:endParaRPr lang="pl-PL" sz="4500" dirty="0" smtClean="0"/>
          </a:p>
          <a:p>
            <a:pPr marL="0" indent="0"/>
            <a:r>
              <a:rPr lang="pl-PL" sz="4500" dirty="0" smtClean="0"/>
              <a:t> </a:t>
            </a:r>
            <a:r>
              <a:rPr lang="pl-PL" sz="4500" dirty="0" smtClean="0"/>
              <a:t>Od kilku lat </a:t>
            </a:r>
            <a:r>
              <a:rPr lang="pl-PL" sz="4500" dirty="0" smtClean="0"/>
              <a:t>jest </a:t>
            </a:r>
            <a:r>
              <a:rPr lang="pl-PL" sz="4500" dirty="0" smtClean="0"/>
              <a:t>instruktorem pływania, Ratownikiem WOPR I Ratownikiem Kwalifikowanej Pierwszej </a:t>
            </a:r>
            <a:r>
              <a:rPr lang="pl-PL" sz="4500" dirty="0" smtClean="0"/>
              <a:t>Pomocy</a:t>
            </a:r>
            <a:r>
              <a:rPr lang="pl-PL" sz="4500" dirty="0" smtClean="0"/>
              <a:t>,</a:t>
            </a:r>
            <a:endParaRPr lang="pl-PL" sz="4500" dirty="0" smtClean="0"/>
          </a:p>
          <a:p>
            <a:pPr marL="0" indent="0"/>
            <a:r>
              <a:rPr lang="pl-PL" sz="4500" dirty="0" smtClean="0"/>
              <a:t>Posiada </a:t>
            </a:r>
            <a:r>
              <a:rPr lang="pl-PL" sz="4500" dirty="0" smtClean="0"/>
              <a:t>uprawnienia wychowawcy </a:t>
            </a:r>
            <a:r>
              <a:rPr lang="pl-PL" sz="4500" dirty="0" smtClean="0"/>
              <a:t>kolonijnego,</a:t>
            </a:r>
          </a:p>
          <a:p>
            <a:pPr marL="0" indent="0"/>
            <a:r>
              <a:rPr lang="pl-PL" sz="4500" dirty="0" smtClean="0"/>
              <a:t> Jest </a:t>
            </a:r>
            <a:r>
              <a:rPr lang="pl-PL" sz="4500" dirty="0" smtClean="0"/>
              <a:t>osobą odpowiedzialną, solidną, sumiennie wywiązującą się z powierzonych </a:t>
            </a:r>
            <a:r>
              <a:rPr lang="pl-PL" sz="4500" dirty="0" smtClean="0"/>
              <a:t>jej obowiązków</a:t>
            </a:r>
            <a:r>
              <a:rPr lang="pl-PL" sz="4500" dirty="0" smtClean="0"/>
              <a:t>. </a:t>
            </a:r>
            <a:endParaRPr lang="pl-PL" sz="4500" dirty="0" smtClean="0"/>
          </a:p>
          <a:p>
            <a:pPr marL="0" indent="0"/>
            <a:r>
              <a:rPr lang="pl-PL" sz="4500" dirty="0" smtClean="0"/>
              <a:t>Dodatkowo </a:t>
            </a:r>
            <a:r>
              <a:rPr lang="pl-PL" sz="4500" dirty="0" smtClean="0"/>
              <a:t>od 3 lat pracuje jako animator. Posiadam duże doświadczenie w pracy z dziećmi i organizowaniu im czasu wolnego. Jestem osobą otwartą I kontaktową. Nie ma dla mnie problemu, którego nie mogę rozwiązać. </a:t>
            </a:r>
            <a:endParaRPr lang="pl-PL" sz="4500" dirty="0" smtClean="0"/>
          </a:p>
          <a:p>
            <a:pPr marL="0" indent="0"/>
            <a:r>
              <a:rPr lang="pl-PL" sz="4500" dirty="0" smtClean="0"/>
              <a:t>Lubi </a:t>
            </a:r>
            <a:r>
              <a:rPr lang="pl-PL" sz="4500" dirty="0" smtClean="0"/>
              <a:t>pracę z ludźmi, co daje  </a:t>
            </a:r>
            <a:r>
              <a:rPr lang="pl-PL" sz="4500" dirty="0" smtClean="0"/>
              <a:t>jej </a:t>
            </a:r>
            <a:r>
              <a:rPr lang="pl-PL" sz="4500" dirty="0" smtClean="0"/>
              <a:t>wiele satysfakcji i motywuje </a:t>
            </a:r>
            <a:endParaRPr lang="pl-PL" sz="4500" dirty="0" smtClean="0"/>
          </a:p>
          <a:p>
            <a:pPr marL="0" indent="0">
              <a:buNone/>
            </a:pPr>
            <a:r>
              <a:rPr lang="pl-PL" sz="4500" dirty="0" smtClean="0"/>
              <a:t>ją do </a:t>
            </a:r>
            <a:r>
              <a:rPr lang="pl-PL" sz="4500" dirty="0" smtClean="0"/>
              <a:t>dalszego </a:t>
            </a:r>
            <a:r>
              <a:rPr lang="pl-PL" sz="4500" dirty="0" smtClean="0"/>
              <a:t>rozwoju.,</a:t>
            </a:r>
          </a:p>
          <a:p>
            <a:pPr marL="0" indent="0"/>
            <a:r>
              <a:rPr lang="pl-PL" sz="4500" dirty="0" smtClean="0"/>
              <a:t>N</a:t>
            </a:r>
            <a:r>
              <a:rPr lang="pl-PL" sz="4500" dirty="0" smtClean="0"/>
              <a:t>abyte </a:t>
            </a:r>
            <a:r>
              <a:rPr lang="pl-PL" sz="4500" dirty="0" smtClean="0"/>
              <a:t>doświadczenie umożliwi  </a:t>
            </a:r>
            <a:r>
              <a:rPr lang="pl-PL" sz="4500" dirty="0" smtClean="0"/>
              <a:t>jej profesjonalne </a:t>
            </a:r>
          </a:p>
          <a:p>
            <a:pPr marL="0" indent="0">
              <a:buNone/>
            </a:pPr>
            <a:r>
              <a:rPr lang="pl-PL" sz="4500" dirty="0" smtClean="0"/>
              <a:t>wykonywanie </a:t>
            </a:r>
            <a:r>
              <a:rPr lang="pl-PL" sz="4500" dirty="0" smtClean="0"/>
              <a:t>powierzonych obowiązków.</a:t>
            </a:r>
            <a:endParaRPr lang="pl-PL" sz="4500" dirty="0" smtClean="0"/>
          </a:p>
          <a:p>
            <a:pPr marL="0" indent="0">
              <a:buNone/>
            </a:pPr>
            <a:endParaRPr lang="pl-PL" sz="3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5290283"/>
            <a:ext cx="2880320" cy="1567717"/>
          </a:xfrm>
          <a:prstGeom prst="rect">
            <a:avLst/>
          </a:prstGeom>
        </p:spPr>
      </p:pic>
      <p:pic>
        <p:nvPicPr>
          <p:cNvPr id="9" name="Obraz 8" descr="log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484784" cy="1484784"/>
          </a:xfrm>
          <a:prstGeom prst="rect">
            <a:avLst/>
          </a:prstGeom>
        </p:spPr>
      </p:pic>
      <p:pic>
        <p:nvPicPr>
          <p:cNvPr id="7" name="Obraz 6" descr="64672296_904820239860382_607072470710196633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385726"/>
            <a:ext cx="1656184" cy="220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62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340768"/>
            <a:ext cx="8280920" cy="439248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7600" dirty="0" smtClean="0"/>
              <a:t>Joanna Świdwa-</a:t>
            </a:r>
            <a:r>
              <a:rPr lang="pl-PL" sz="7600" dirty="0" smtClean="0"/>
              <a:t>wychowawca</a:t>
            </a:r>
            <a:endParaRPr lang="pl-PL" sz="7600" dirty="0" smtClean="0"/>
          </a:p>
          <a:p>
            <a:pPr marL="0" indent="0" algn="just"/>
            <a:r>
              <a:rPr lang="pl-PL" sz="4000" dirty="0" smtClean="0"/>
              <a:t> </a:t>
            </a:r>
            <a:r>
              <a:rPr lang="pl-PL" sz="4000" dirty="0" smtClean="0"/>
              <a:t>Podróże i aktywnie spędzany czas jest tym, co </a:t>
            </a:r>
            <a:r>
              <a:rPr lang="pl-PL" sz="4000" dirty="0" smtClean="0"/>
              <a:t>lubi najbardziej,</a:t>
            </a:r>
          </a:p>
          <a:p>
            <a:pPr marL="0" indent="0" algn="just"/>
            <a:r>
              <a:rPr lang="pl-PL" sz="4000" dirty="0" smtClean="0"/>
              <a:t>Na </a:t>
            </a:r>
            <a:r>
              <a:rPr lang="pl-PL" sz="4000" dirty="0" smtClean="0"/>
              <a:t>co dzień </a:t>
            </a:r>
            <a:r>
              <a:rPr lang="pl-PL" sz="4000" dirty="0" smtClean="0"/>
              <a:t>pracuje </a:t>
            </a:r>
            <a:r>
              <a:rPr lang="pl-PL" sz="4000" dirty="0" smtClean="0"/>
              <a:t>jako pilotka wycieczek szkolnych i </a:t>
            </a:r>
            <a:r>
              <a:rPr lang="pl-PL" sz="4000" dirty="0" smtClean="0"/>
              <a:t>przedszkolnych</a:t>
            </a:r>
            <a:r>
              <a:rPr lang="pl-PL" sz="4000" dirty="0" smtClean="0"/>
              <a:t>,</a:t>
            </a:r>
            <a:endParaRPr lang="pl-PL" sz="4000" dirty="0" smtClean="0"/>
          </a:p>
          <a:p>
            <a:pPr marL="0" indent="0" algn="just"/>
            <a:r>
              <a:rPr lang="pl-PL" sz="4000" dirty="0" smtClean="0"/>
              <a:t>Uwielbia </a:t>
            </a:r>
            <a:r>
              <a:rPr lang="pl-PL" sz="4000" dirty="0" smtClean="0"/>
              <a:t>swoją pracę, ponieważ daje </a:t>
            </a:r>
            <a:r>
              <a:rPr lang="pl-PL" sz="4000" dirty="0" smtClean="0"/>
              <a:t>jej możliwość </a:t>
            </a:r>
            <a:r>
              <a:rPr lang="pl-PL" sz="4000" dirty="0" smtClean="0"/>
              <a:t>ciągłego kontaktu z dziećmi oraz poznania ciekawych </a:t>
            </a:r>
            <a:r>
              <a:rPr lang="pl-PL" sz="4000" dirty="0" smtClean="0"/>
              <a:t>miejsc, </a:t>
            </a:r>
          </a:p>
          <a:p>
            <a:pPr marL="0" indent="0" algn="just"/>
            <a:r>
              <a:rPr lang="pl-PL" sz="4000" dirty="0" smtClean="0"/>
              <a:t>Ze </a:t>
            </a:r>
            <a:r>
              <a:rPr lang="pl-PL" sz="4000" dirty="0" smtClean="0"/>
              <a:t>sportem jestem związana od najmłodszych lat, już w szkole podstawowej </a:t>
            </a:r>
            <a:r>
              <a:rPr lang="pl-PL" sz="4000" dirty="0" smtClean="0"/>
              <a:t>zaczęła </a:t>
            </a:r>
            <a:r>
              <a:rPr lang="pl-PL" sz="4000" dirty="0" smtClean="0"/>
              <a:t>trenować akrobatykę sportową, jeździectwo i </a:t>
            </a:r>
            <a:r>
              <a:rPr lang="pl-PL" sz="4000" dirty="0" smtClean="0"/>
              <a:t>taniec,</a:t>
            </a:r>
          </a:p>
          <a:p>
            <a:pPr marL="0" indent="0" algn="just"/>
            <a:r>
              <a:rPr lang="pl-PL" sz="4000" dirty="0" smtClean="0"/>
              <a:t> </a:t>
            </a:r>
            <a:r>
              <a:rPr lang="pl-PL" sz="4000" dirty="0" smtClean="0"/>
              <a:t>Aktualnie czas wolny </a:t>
            </a:r>
            <a:r>
              <a:rPr lang="pl-PL" sz="4000" dirty="0" smtClean="0"/>
              <a:t>spędza </a:t>
            </a:r>
            <a:r>
              <a:rPr lang="pl-PL" sz="4000" dirty="0" smtClean="0"/>
              <a:t>na zajęciach </a:t>
            </a:r>
            <a:r>
              <a:rPr lang="pl-PL" sz="4000" dirty="0" err="1" smtClean="0"/>
              <a:t>acroyogi</a:t>
            </a:r>
            <a:r>
              <a:rPr lang="pl-PL" sz="4000" dirty="0" smtClean="0"/>
              <a:t>, jeżdżąc na rowerze lub rolkach</a:t>
            </a:r>
            <a:r>
              <a:rPr lang="pl-PL" sz="4000" dirty="0" smtClean="0"/>
              <a:t>.,</a:t>
            </a:r>
          </a:p>
          <a:p>
            <a:pPr marL="0" indent="0" algn="just"/>
            <a:r>
              <a:rPr lang="pl-PL" sz="4000" dirty="0" smtClean="0"/>
              <a:t>Ukończony </a:t>
            </a:r>
            <a:r>
              <a:rPr lang="pl-PL" sz="4000" dirty="0" smtClean="0"/>
              <a:t>kurs pierwszej pomocy oraz </a:t>
            </a:r>
            <a:r>
              <a:rPr lang="pl-PL" sz="4000" dirty="0" smtClean="0"/>
              <a:t>wychowawcy</a:t>
            </a:r>
          </a:p>
          <a:p>
            <a:pPr marL="0" indent="0" algn="just"/>
            <a:r>
              <a:rPr lang="pl-PL" sz="4000" dirty="0" smtClean="0"/>
              <a:t>kolonijnego </a:t>
            </a:r>
            <a:r>
              <a:rPr lang="pl-PL" sz="4000" dirty="0" smtClean="0"/>
              <a:t>sprawią, że uczestnicy wyjazdu mogą </a:t>
            </a:r>
            <a:endParaRPr lang="pl-PL" sz="4000" dirty="0" smtClean="0"/>
          </a:p>
          <a:p>
            <a:pPr marL="0" indent="0" algn="just">
              <a:buNone/>
            </a:pPr>
            <a:r>
              <a:rPr lang="pl-PL" sz="4000" dirty="0" smtClean="0"/>
              <a:t>czuć </a:t>
            </a:r>
            <a:r>
              <a:rPr lang="pl-PL" sz="4000" dirty="0" smtClean="0"/>
              <a:t>się </a:t>
            </a:r>
            <a:r>
              <a:rPr lang="pl-PL" sz="4000" dirty="0" smtClean="0"/>
              <a:t>bezpiecznie</a:t>
            </a:r>
            <a:r>
              <a:rPr lang="pl-PL" sz="4000" dirty="0" smtClean="0"/>
              <a:t>, a </a:t>
            </a:r>
            <a:r>
              <a:rPr lang="pl-PL" sz="4000" dirty="0" smtClean="0"/>
              <a:t>jej </a:t>
            </a:r>
            <a:r>
              <a:rPr lang="pl-PL" sz="4000" dirty="0" smtClean="0"/>
              <a:t>doświadczenie w pracy z </a:t>
            </a:r>
            <a:endParaRPr lang="pl-PL" sz="4000" dirty="0" smtClean="0"/>
          </a:p>
          <a:p>
            <a:pPr marL="0" indent="0" algn="just">
              <a:buNone/>
            </a:pPr>
            <a:r>
              <a:rPr lang="pl-PL" sz="4000" dirty="0" smtClean="0"/>
              <a:t>dziećmi </a:t>
            </a:r>
            <a:r>
              <a:rPr lang="pl-PL" sz="4000" dirty="0" smtClean="0"/>
              <a:t>pozwoli na wspólne spędzenie czasu w </a:t>
            </a:r>
            <a:endParaRPr lang="pl-PL" sz="4000" dirty="0" smtClean="0"/>
          </a:p>
          <a:p>
            <a:pPr marL="0" indent="0" algn="just">
              <a:buNone/>
            </a:pPr>
            <a:r>
              <a:rPr lang="pl-PL" sz="4000" dirty="0" smtClean="0"/>
              <a:t>przemiłej </a:t>
            </a:r>
            <a:r>
              <a:rPr lang="pl-PL" sz="4000" dirty="0" smtClean="0"/>
              <a:t>atmosferze.</a:t>
            </a:r>
            <a:endParaRPr lang="pl-PL" sz="38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5013176"/>
            <a:ext cx="2880320" cy="1567717"/>
          </a:xfrm>
          <a:prstGeom prst="rect">
            <a:avLst/>
          </a:prstGeom>
        </p:spPr>
      </p:pic>
      <p:pic>
        <p:nvPicPr>
          <p:cNvPr id="9" name="Obraz 8" descr="log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88640"/>
            <a:ext cx="1484784" cy="1484784"/>
          </a:xfrm>
          <a:prstGeom prst="rect">
            <a:avLst/>
          </a:prstGeom>
        </p:spPr>
      </p:pic>
      <p:pic>
        <p:nvPicPr>
          <p:cNvPr id="8" name="Obraz 7" descr="64536248_422135688375813_758382575544906547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005064"/>
            <a:ext cx="2678856" cy="2646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62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412776"/>
            <a:ext cx="7408333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l-PL" sz="14400" dirty="0" smtClean="0"/>
              <a:t>Ewelina Andrzejewska- </a:t>
            </a:r>
            <a:r>
              <a:rPr lang="pl-PL" sz="14400" dirty="0" smtClean="0"/>
              <a:t>wychowawca </a:t>
            </a:r>
          </a:p>
          <a:p>
            <a:r>
              <a:rPr lang="pl-PL" sz="6400" dirty="0" smtClean="0"/>
              <a:t>Od </a:t>
            </a:r>
            <a:r>
              <a:rPr lang="pl-PL" sz="6400" dirty="0" smtClean="0"/>
              <a:t>najmłodszych lat </a:t>
            </a:r>
            <a:r>
              <a:rPr lang="pl-PL" sz="6400" dirty="0" smtClean="0"/>
              <a:t>podróżowała  po </a:t>
            </a:r>
            <a:r>
              <a:rPr lang="pl-PL" sz="6400" dirty="0" smtClean="0"/>
              <a:t>całej Polsce i za granicą. Po liceum, które </a:t>
            </a:r>
            <a:r>
              <a:rPr lang="pl-PL" sz="6400" dirty="0" smtClean="0"/>
              <a:t>skończyłam w </a:t>
            </a:r>
            <a:r>
              <a:rPr lang="pl-PL" sz="6400" dirty="0" smtClean="0"/>
              <a:t>Zielonej Górze </a:t>
            </a:r>
            <a:r>
              <a:rPr lang="pl-PL" sz="6400" dirty="0" smtClean="0"/>
              <a:t>przeprowadziła się </a:t>
            </a:r>
            <a:r>
              <a:rPr lang="pl-PL" sz="6400" dirty="0" smtClean="0"/>
              <a:t>na studia do Wrocławia. </a:t>
            </a:r>
            <a:r>
              <a:rPr lang="pl-PL" sz="6400" dirty="0" smtClean="0"/>
              <a:t>Wybrała geologie</a:t>
            </a:r>
            <a:r>
              <a:rPr lang="pl-PL" sz="6400" dirty="0" smtClean="0"/>
              <a:t>, która umożliwiła mi studiowanie i podróżowanie</a:t>
            </a:r>
            <a:r>
              <a:rPr lang="pl-PL" sz="6400" dirty="0" smtClean="0"/>
              <a:t>.,</a:t>
            </a:r>
          </a:p>
          <a:p>
            <a:r>
              <a:rPr lang="pl-PL" sz="6400" dirty="0" smtClean="0"/>
              <a:t>P</a:t>
            </a:r>
            <a:r>
              <a:rPr lang="pl-PL" sz="6400" dirty="0" smtClean="0"/>
              <a:t>omimo </a:t>
            </a:r>
            <a:r>
              <a:rPr lang="pl-PL" sz="6400" dirty="0" smtClean="0"/>
              <a:t>pracy zawodowej </a:t>
            </a:r>
            <a:r>
              <a:rPr lang="pl-PL" sz="6400" dirty="0" smtClean="0"/>
              <a:t>zaczęła udzielać </a:t>
            </a:r>
            <a:r>
              <a:rPr lang="pl-PL" sz="6400" dirty="0" smtClean="0"/>
              <a:t>się w pracy z dziećmi </a:t>
            </a:r>
            <a:r>
              <a:rPr lang="pl-PL" sz="6400" dirty="0" smtClean="0"/>
              <a:t>(wolontariat, </a:t>
            </a:r>
            <a:r>
              <a:rPr lang="pl-PL" sz="6400" dirty="0" smtClean="0"/>
              <a:t>krótkie wycieczki z animacjami dla dzieci). Zawsze </a:t>
            </a:r>
            <a:r>
              <a:rPr lang="pl-PL" sz="6400" dirty="0" smtClean="0"/>
              <a:t>znajduje wspólny </a:t>
            </a:r>
            <a:r>
              <a:rPr lang="pl-PL" sz="6400" dirty="0" smtClean="0"/>
              <a:t>język z </a:t>
            </a:r>
            <a:r>
              <a:rPr lang="pl-PL" sz="6400" dirty="0" smtClean="0"/>
              <a:t> młodszymi przyjaciółmi poprzez </a:t>
            </a:r>
            <a:r>
              <a:rPr lang="pl-PL" sz="6400" dirty="0" smtClean="0"/>
              <a:t>zabawę i </a:t>
            </a:r>
            <a:r>
              <a:rPr lang="pl-PL" sz="6400" dirty="0" smtClean="0"/>
              <a:t>naukę</a:t>
            </a:r>
            <a:r>
              <a:rPr lang="pl-PL" sz="6400" dirty="0" smtClean="0"/>
              <a:t>,</a:t>
            </a:r>
            <a:endParaRPr lang="pl-PL" sz="6400" dirty="0" smtClean="0"/>
          </a:p>
          <a:p>
            <a:r>
              <a:rPr lang="pl-PL" sz="6400" dirty="0" smtClean="0"/>
              <a:t>Z jej </a:t>
            </a:r>
            <a:r>
              <a:rPr lang="pl-PL" sz="6400" dirty="0" smtClean="0"/>
              <a:t>obserwacji </a:t>
            </a:r>
            <a:r>
              <a:rPr lang="pl-PL" sz="6400" dirty="0" smtClean="0"/>
              <a:t>osób </a:t>
            </a:r>
            <a:r>
              <a:rPr lang="pl-PL" sz="6400" dirty="0" smtClean="0"/>
              <a:t>z </a:t>
            </a:r>
            <a:r>
              <a:rPr lang="pl-PL" sz="6400" dirty="0" err="1" smtClean="0"/>
              <a:t>jejnajbliższego</a:t>
            </a:r>
            <a:r>
              <a:rPr lang="pl-PL" sz="6400" dirty="0" smtClean="0"/>
              <a:t> </a:t>
            </a:r>
            <a:r>
              <a:rPr lang="pl-PL" sz="6400" dirty="0" smtClean="0"/>
              <a:t>otoczenia wynika, że </a:t>
            </a:r>
            <a:r>
              <a:rPr lang="pl-PL" sz="6400" dirty="0" smtClean="0"/>
              <a:t>dzieci kochają  Panią Ewelinę </a:t>
            </a:r>
            <a:r>
              <a:rPr lang="pl-PL" sz="6400" dirty="0" smtClean="0">
                <a:sym typeface="Wingdings" pitchFamily="2" charset="2"/>
              </a:rPr>
              <a:t> </a:t>
            </a:r>
            <a:endParaRPr lang="pl-PL" sz="6400" dirty="0" smtClean="0"/>
          </a:p>
          <a:p>
            <a:r>
              <a:rPr lang="pl-PL" sz="6400" dirty="0" smtClean="0"/>
              <a:t>Ostatnimi czasy </a:t>
            </a:r>
            <a:r>
              <a:rPr lang="pl-PL" sz="6400" dirty="0" smtClean="0"/>
              <a:t>była i jest pilotem </a:t>
            </a:r>
            <a:r>
              <a:rPr lang="pl-PL" sz="6400" dirty="0" smtClean="0"/>
              <a:t>wycieczek szkolnych po Polsce jak i Czechach i Niemczech. </a:t>
            </a:r>
          </a:p>
          <a:p>
            <a:r>
              <a:rPr lang="pl-PL" sz="6400" dirty="0" smtClean="0"/>
              <a:t>Posiada wszelkie </a:t>
            </a:r>
            <a:r>
              <a:rPr lang="pl-PL" sz="6400" dirty="0" smtClean="0"/>
              <a:t>potrzebne zaświadczenia do opieki nad </a:t>
            </a:r>
            <a:r>
              <a:rPr lang="pl-PL" sz="6400" dirty="0" smtClean="0"/>
              <a:t>grupą</a:t>
            </a:r>
          </a:p>
          <a:p>
            <a:pPr>
              <a:buNone/>
            </a:pPr>
            <a:r>
              <a:rPr lang="pl-PL" sz="6400" dirty="0" smtClean="0"/>
              <a:t> </a:t>
            </a:r>
            <a:r>
              <a:rPr lang="pl-PL" sz="6400" dirty="0" smtClean="0"/>
              <a:t>dzieci. </a:t>
            </a:r>
            <a:endParaRPr lang="pl-PL" sz="6400" dirty="0" smtClean="0"/>
          </a:p>
          <a:p>
            <a:r>
              <a:rPr lang="pl-PL" sz="6400" dirty="0" smtClean="0"/>
              <a:t>Myśli, </a:t>
            </a:r>
            <a:r>
              <a:rPr lang="pl-PL" sz="6400" dirty="0" smtClean="0"/>
              <a:t>że te wakacje będą należały do nas i czeka nas moc </a:t>
            </a:r>
            <a:endParaRPr lang="pl-PL" sz="6400" dirty="0" smtClean="0"/>
          </a:p>
          <a:p>
            <a:pPr>
              <a:buNone/>
            </a:pPr>
            <a:r>
              <a:rPr lang="pl-PL" sz="6400" dirty="0" smtClean="0"/>
              <a:t>niezapomnianych </a:t>
            </a:r>
            <a:r>
              <a:rPr lang="pl-PL" sz="6400" dirty="0" smtClean="0"/>
              <a:t>wrażeń poprzez połączenie zabawy </a:t>
            </a:r>
            <a:r>
              <a:rPr lang="pl-PL" sz="6400" dirty="0" smtClean="0"/>
              <a:t>z</a:t>
            </a:r>
          </a:p>
          <a:p>
            <a:pPr>
              <a:buNone/>
            </a:pPr>
            <a:r>
              <a:rPr lang="pl-PL" sz="6400" dirty="0" smtClean="0"/>
              <a:t> </a:t>
            </a:r>
            <a:r>
              <a:rPr lang="pl-PL" sz="6400" dirty="0" smtClean="0"/>
              <a:t>bezpieczeństwem, bez którego nigdzie się nie </a:t>
            </a:r>
            <a:r>
              <a:rPr lang="pl-PL" sz="6400" dirty="0" smtClean="0"/>
              <a:t>przemieszczamy</a:t>
            </a:r>
          </a:p>
          <a:p>
            <a:pPr>
              <a:buNone/>
            </a:pPr>
            <a:r>
              <a:rPr lang="pl-PL" sz="6400" dirty="0" smtClean="0"/>
              <a:t> </a:t>
            </a:r>
            <a:r>
              <a:rPr lang="pl-PL" sz="6400" dirty="0" smtClean="0"/>
              <a:t>i nigdy o nim nie zapominamy!!!</a:t>
            </a:r>
          </a:p>
          <a:p>
            <a:pPr marL="0" indent="0">
              <a:buNone/>
            </a:pPr>
            <a:endParaRPr lang="pl-PL" sz="5900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5290283"/>
            <a:ext cx="2880320" cy="1567717"/>
          </a:xfrm>
          <a:prstGeom prst="rect">
            <a:avLst/>
          </a:prstGeom>
        </p:spPr>
      </p:pic>
      <p:pic>
        <p:nvPicPr>
          <p:cNvPr id="5" name="Obraz 4" descr="log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59216" y="260648"/>
            <a:ext cx="1484784" cy="1484784"/>
          </a:xfrm>
          <a:prstGeom prst="rect">
            <a:avLst/>
          </a:prstGeom>
        </p:spPr>
      </p:pic>
      <p:pic>
        <p:nvPicPr>
          <p:cNvPr id="7" name="Obraz 6" descr="65010166_405660406701631_167404406431757107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3933056"/>
            <a:ext cx="1992937" cy="273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00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1340768"/>
            <a:ext cx="7408333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5900" dirty="0" smtClean="0"/>
              <a:t>Karolina Garczyńska</a:t>
            </a:r>
            <a:r>
              <a:rPr lang="pl-PL" sz="5900" dirty="0" smtClean="0"/>
              <a:t>- </a:t>
            </a:r>
            <a:r>
              <a:rPr lang="pl-PL" sz="5900" dirty="0" smtClean="0"/>
              <a:t>wychowawca </a:t>
            </a:r>
          </a:p>
          <a:p>
            <a:pPr marL="0" indent="0"/>
            <a:r>
              <a:rPr lang="pl-PL" sz="4000" dirty="0" smtClean="0"/>
              <a:t>Jest </a:t>
            </a:r>
            <a:r>
              <a:rPr lang="pl-PL" sz="4000" dirty="0" smtClean="0"/>
              <a:t>studentką drugiego roku pedagogiki na Uniwersytecie </a:t>
            </a:r>
            <a:r>
              <a:rPr lang="pl-PL" sz="4000" dirty="0" smtClean="0"/>
              <a:t>Łódzkim, </a:t>
            </a:r>
          </a:p>
          <a:p>
            <a:pPr marL="0" indent="0"/>
            <a:r>
              <a:rPr lang="pl-PL" sz="4000" dirty="0" smtClean="0"/>
              <a:t>Czynnie bierze </a:t>
            </a:r>
            <a:r>
              <a:rPr lang="pl-PL" sz="4000" dirty="0" smtClean="0"/>
              <a:t>udział w działalności Studenckiego Koła Naukowego </a:t>
            </a:r>
            <a:r>
              <a:rPr lang="pl-PL" sz="4000" dirty="0" err="1" smtClean="0"/>
              <a:t>ACoTO</a:t>
            </a:r>
            <a:r>
              <a:rPr lang="pl-PL" sz="4000" dirty="0" smtClean="0"/>
              <a:t>?: </a:t>
            </a:r>
            <a:r>
              <a:rPr lang="pl-PL" sz="4000" dirty="0" smtClean="0"/>
              <a:t>organizują warsztaty </a:t>
            </a:r>
            <a:r>
              <a:rPr lang="pl-PL" sz="4000" dirty="0" smtClean="0"/>
              <a:t>dla dzieci, zajęcia otwarte na Uniwersytecie i wiele </a:t>
            </a:r>
            <a:r>
              <a:rPr lang="pl-PL" sz="4000" dirty="0" smtClean="0"/>
              <a:t>innych</a:t>
            </a:r>
            <a:r>
              <a:rPr lang="pl-PL" sz="4000" dirty="0" smtClean="0"/>
              <a:t>,</a:t>
            </a:r>
            <a:endParaRPr lang="pl-PL" sz="4000" dirty="0" smtClean="0"/>
          </a:p>
          <a:p>
            <a:pPr marL="0" indent="0"/>
            <a:r>
              <a:rPr lang="pl-PL" sz="4000" dirty="0" smtClean="0"/>
              <a:t> </a:t>
            </a:r>
            <a:r>
              <a:rPr lang="pl-PL" sz="4000" dirty="0" smtClean="0"/>
              <a:t>Na co dzień </a:t>
            </a:r>
            <a:r>
              <a:rPr lang="pl-PL" sz="4000" dirty="0" smtClean="0"/>
              <a:t>pracuje </a:t>
            </a:r>
            <a:r>
              <a:rPr lang="pl-PL" sz="4000" dirty="0" smtClean="0"/>
              <a:t>jako niania. Praca z </a:t>
            </a:r>
            <a:r>
              <a:rPr lang="pl-PL" sz="4000" dirty="0" smtClean="0"/>
              <a:t>dziećmi</a:t>
            </a:r>
          </a:p>
          <a:p>
            <a:pPr marL="0" indent="0">
              <a:buNone/>
            </a:pPr>
            <a:r>
              <a:rPr lang="pl-PL" sz="4000" dirty="0" smtClean="0"/>
              <a:t> </a:t>
            </a:r>
            <a:r>
              <a:rPr lang="pl-PL" sz="4000" dirty="0" smtClean="0"/>
              <a:t>jest </a:t>
            </a:r>
            <a:r>
              <a:rPr lang="pl-PL" sz="4000" dirty="0" smtClean="0"/>
              <a:t>jej </a:t>
            </a:r>
            <a:r>
              <a:rPr lang="pl-PL" sz="4000" dirty="0" smtClean="0"/>
              <a:t>największą pasją, którą traktuję także </a:t>
            </a:r>
            <a:r>
              <a:rPr lang="pl-PL" sz="4000" dirty="0" smtClean="0"/>
              <a:t>jako</a:t>
            </a:r>
          </a:p>
          <a:p>
            <a:pPr marL="0" indent="0">
              <a:buNone/>
            </a:pPr>
            <a:r>
              <a:rPr lang="pl-PL" sz="4000" smtClean="0"/>
              <a:t> przygodę, </a:t>
            </a:r>
            <a:endParaRPr lang="pl-PL" sz="4000" dirty="0" smtClean="0"/>
          </a:p>
          <a:p>
            <a:pPr marL="0" indent="0"/>
            <a:r>
              <a:rPr lang="pl-PL" sz="4000" dirty="0" smtClean="0"/>
              <a:t>Jest to osoba </a:t>
            </a:r>
            <a:r>
              <a:rPr lang="pl-PL" sz="4000" dirty="0" smtClean="0"/>
              <a:t>odpowiedzialna, uśmiechnięta </a:t>
            </a:r>
            <a:r>
              <a:rPr lang="pl-PL" sz="4000" dirty="0" smtClean="0"/>
              <a:t>i</a:t>
            </a:r>
          </a:p>
          <a:p>
            <a:pPr marL="0" indent="0">
              <a:buNone/>
            </a:pPr>
            <a:r>
              <a:rPr lang="pl-PL" sz="4000" dirty="0" smtClean="0"/>
              <a:t> </a:t>
            </a:r>
            <a:r>
              <a:rPr lang="pl-PL" sz="4000" dirty="0" smtClean="0"/>
              <a:t>kreatywna :)</a:t>
            </a:r>
            <a:endParaRPr lang="pl-PL" sz="3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Kadra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013176"/>
            <a:ext cx="2880320" cy="1567717"/>
          </a:xfrm>
          <a:prstGeom prst="rect">
            <a:avLst/>
          </a:prstGeom>
        </p:spPr>
      </p:pic>
      <p:pic>
        <p:nvPicPr>
          <p:cNvPr id="5" name="Obraz 4" descr="logo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941168"/>
            <a:ext cx="1484784" cy="1484784"/>
          </a:xfrm>
          <a:prstGeom prst="rect">
            <a:avLst/>
          </a:prstGeom>
        </p:spPr>
      </p:pic>
      <p:pic>
        <p:nvPicPr>
          <p:cNvPr id="8" name="Obraz 7" descr="64485321_306058493632897_727215827963399372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140968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600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043608" y="1556792"/>
            <a:ext cx="7408333" cy="3450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/>
              <a:t>Wyjazd w dniu </a:t>
            </a:r>
            <a:r>
              <a:rPr lang="pl-PL" dirty="0" smtClean="0"/>
              <a:t>22.06.2019r</a:t>
            </a:r>
            <a:r>
              <a:rPr lang="pl-PL" dirty="0"/>
              <a:t>. </a:t>
            </a:r>
            <a:r>
              <a:rPr lang="pl-PL" dirty="0" smtClean="0"/>
              <a:t>(sobota)</a:t>
            </a:r>
            <a:endParaRPr lang="pl-PL" b="1" dirty="0"/>
          </a:p>
          <a:p>
            <a:pPr algn="ctr">
              <a:buNone/>
            </a:pPr>
            <a:r>
              <a:rPr lang="pl-PL" b="1" dirty="0" smtClean="0">
                <a:solidFill>
                  <a:srgbClr val="FF0000"/>
                </a:solidFill>
              </a:rPr>
              <a:t>Wałbrzych– Wrocław– POGORZELICA</a:t>
            </a:r>
            <a:endParaRPr lang="pl-PL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dirty="0"/>
              <a:t>Zbiórka o godzinie: </a:t>
            </a:r>
            <a:endParaRPr lang="pl-PL" dirty="0" smtClean="0"/>
          </a:p>
          <a:p>
            <a:pPr algn="ctr">
              <a:buNone/>
            </a:pPr>
            <a:r>
              <a:rPr lang="pl-PL" dirty="0" smtClean="0"/>
              <a:t>6:00 (Wałbrzych</a:t>
            </a:r>
            <a:r>
              <a:rPr lang="pl-PL" dirty="0" smtClean="0"/>
              <a:t>)- LOTOS </a:t>
            </a:r>
            <a:r>
              <a:rPr lang="pl-PL" dirty="0" err="1" smtClean="0"/>
              <a:t>Szczawienko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7:30 (Wrocław</a:t>
            </a:r>
            <a:r>
              <a:rPr lang="pl-PL" dirty="0" smtClean="0"/>
              <a:t>)- Stanowisko 14, parking AUCHAN, Bielany Wrocławskie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Wyjazd</a:t>
            </a:r>
            <a:endParaRPr lang="pl-PL" dirty="0"/>
          </a:p>
        </p:txBody>
      </p:sp>
      <p:pic>
        <p:nvPicPr>
          <p:cNvPr id="2050" name="Picture 2" descr="https://encrypted-tbn2.gstatic.com/images?q=tbn:ANd9GcTGr4xiXC_ImaGgfReEFjPtqW4I5A_Zx1ch6oXeTcvv95pPkxETWNmES2P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77072"/>
            <a:ext cx="19621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311621"/>
            <a:ext cx="2880320" cy="15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6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827584" y="2965332"/>
            <a:ext cx="7408333" cy="3450696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Przyjazd w dniu </a:t>
            </a:r>
            <a:r>
              <a:rPr lang="pl-PL" dirty="0" smtClean="0"/>
              <a:t>2</a:t>
            </a:r>
            <a:r>
              <a:rPr lang="pl-PL" dirty="0" smtClean="0"/>
              <a:t>.07.2019r</a:t>
            </a:r>
            <a:r>
              <a:rPr lang="pl-PL" dirty="0"/>
              <a:t>. </a:t>
            </a:r>
            <a:r>
              <a:rPr lang="pl-PL" dirty="0" smtClean="0"/>
              <a:t>(wtorek)</a:t>
            </a:r>
            <a:endParaRPr lang="pl-PL" b="1" dirty="0"/>
          </a:p>
          <a:p>
            <a:pPr algn="ctr">
              <a:buNone/>
            </a:pPr>
            <a:r>
              <a:rPr lang="pl-PL" b="1" dirty="0">
                <a:solidFill>
                  <a:srgbClr val="FF0000"/>
                </a:solidFill>
              </a:rPr>
              <a:t>POGORZELICA </a:t>
            </a:r>
            <a:r>
              <a:rPr lang="pl-PL" b="1" dirty="0" smtClean="0">
                <a:solidFill>
                  <a:srgbClr val="FF0000"/>
                </a:solidFill>
              </a:rPr>
              <a:t>– WROCŁAW </a:t>
            </a:r>
            <a:r>
              <a:rPr lang="pl-PL" b="1" dirty="0">
                <a:solidFill>
                  <a:srgbClr val="FF0000"/>
                </a:solidFill>
              </a:rPr>
              <a:t>– WAŁBRZYCH </a:t>
            </a:r>
            <a:endParaRPr lang="pl-PL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pl-PL" dirty="0"/>
              <a:t>Planowany przyjazd około godziny: </a:t>
            </a:r>
            <a:r>
              <a:rPr lang="pl-PL" dirty="0" smtClean="0"/>
              <a:t>17.00-19.00</a:t>
            </a:r>
          </a:p>
          <a:p>
            <a:pPr algn="ctr">
              <a:buNone/>
            </a:pPr>
            <a:r>
              <a:rPr lang="pl-PL" dirty="0" smtClean="0"/>
              <a:t>Potwierdzony sms-owo</a:t>
            </a:r>
            <a:endParaRPr lang="pl-PL" dirty="0">
              <a:solidFill>
                <a:srgbClr val="FF0066"/>
              </a:solidFill>
            </a:endParaRP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Przyjazd</a:t>
            </a:r>
            <a:endParaRPr lang="pl-PL" dirty="0"/>
          </a:p>
        </p:txBody>
      </p:sp>
      <p:pic>
        <p:nvPicPr>
          <p:cNvPr id="6146" name="Picture 2" descr="https://encrypted-tbn2.gstatic.com/images?q=tbn:ANd9GcS_eUPUY85RN0-E6tu2dt-ehN6fNDt22lx6Om-m-QZzfHZMqPr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2733675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311621"/>
            <a:ext cx="2880320" cy="156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78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676</Words>
  <Application>Microsoft Office PowerPoint</Application>
  <PresentationFormat>Pokaz na ekranie (4:3)</PresentationFormat>
  <Paragraphs>111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12</vt:i4>
      </vt:variant>
    </vt:vector>
  </HeadingPairs>
  <TitlesOfParts>
    <vt:vector size="14" baseType="lpstr">
      <vt:lpstr>Motyw pakietu Office</vt:lpstr>
      <vt:lpstr>Kształt fali</vt:lpstr>
      <vt:lpstr>Nasza kadra</vt:lpstr>
      <vt:lpstr>Kadra</vt:lpstr>
      <vt:lpstr>Kadra</vt:lpstr>
      <vt:lpstr>Kadra</vt:lpstr>
      <vt:lpstr>Kadra</vt:lpstr>
      <vt:lpstr>Kadra</vt:lpstr>
      <vt:lpstr>Kadra</vt:lpstr>
      <vt:lpstr>Wyjazd</vt:lpstr>
      <vt:lpstr>Przyjazd</vt:lpstr>
      <vt:lpstr>Organizator</vt:lpstr>
      <vt:lpstr>Nasz ośrodek</vt:lpstr>
      <vt:lpstr>Kolonia 2019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kadra</dc:title>
  <dc:creator>Rafał Klimek</dc:creator>
  <cp:lastModifiedBy>Klaudia</cp:lastModifiedBy>
  <cp:revision>4</cp:revision>
  <dcterms:created xsi:type="dcterms:W3CDTF">2017-06-21T22:00:55Z</dcterms:created>
  <dcterms:modified xsi:type="dcterms:W3CDTF">2019-06-21T10:42:02Z</dcterms:modified>
</cp:coreProperties>
</file>